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7" r:id="rId7"/>
    <p:sldId id="265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C3D1"/>
    <a:srgbClr val="68F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D792BF-A336-484E-9B99-5E18B2319F58}" v="120" dt="2021-11-15T15:53:34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AjbvVhLx7a12efU4_XnqJCmWoFDWvNiWNaI3NadS8_8/edit#slide=id.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A6427-E129-4D30-9DDD-645BD9A992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B4935B-B9D3-4A19-8722-21D7BEC423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Image 4" descr="Une image contenant texte, différent, plusieurs&#10;&#10;Description générée automatiquement">
            <a:extLst>
              <a:ext uri="{FF2B5EF4-FFF2-40B4-BE49-F238E27FC236}">
                <a16:creationId xmlns:a16="http://schemas.microsoft.com/office/drawing/2014/main" id="{BE9C5139-2CE7-4284-955C-529669310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48316" cy="6146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DDC7CA-D30F-4CEB-9823-E08695A9B1F0}"/>
              </a:ext>
            </a:extLst>
          </p:cNvPr>
          <p:cNvSpPr/>
          <p:nvPr/>
        </p:nvSpPr>
        <p:spPr>
          <a:xfrm>
            <a:off x="10748316" y="0"/>
            <a:ext cx="1443684" cy="6136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97301D-301C-4416-A090-0E48592B2C3D}"/>
              </a:ext>
            </a:extLst>
          </p:cNvPr>
          <p:cNvSpPr txBox="1"/>
          <p:nvPr/>
        </p:nvSpPr>
        <p:spPr>
          <a:xfrm>
            <a:off x="1838325" y="6429375"/>
            <a:ext cx="817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linkClick r:id="rId3"/>
              </a:rPr>
              <a:t>Mr</a:t>
            </a:r>
            <a:r>
              <a:rPr lang="en-US" dirty="0">
                <a:hlinkClick r:id="rId3"/>
              </a:rPr>
              <a:t> Andrew ESL </a:t>
            </a:r>
            <a:r>
              <a:rPr lang="en-US" dirty="0" err="1">
                <a:hlinkClick r:id="rId3"/>
              </a:rPr>
              <a:t>Bitmoji</a:t>
            </a:r>
            <a:r>
              <a:rPr lang="en-US" dirty="0">
                <a:hlinkClick r:id="rId3"/>
              </a:rPr>
              <a:t> Classroom - Google Slides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1339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A6427-E129-4D30-9DDD-645BD9A992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B4935B-B9D3-4A19-8722-21D7BEC423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Image 4" descr="Une image contenant texte, différent, plusieurs&#10;&#10;Description générée automatiquement">
            <a:extLst>
              <a:ext uri="{FF2B5EF4-FFF2-40B4-BE49-F238E27FC236}">
                <a16:creationId xmlns:a16="http://schemas.microsoft.com/office/drawing/2014/main" id="{BE9C5139-2CE7-4284-955C-529669310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072" y="-1374"/>
            <a:ext cx="10748316" cy="6146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DDC7CA-D30F-4CEB-9823-E08695A9B1F0}"/>
              </a:ext>
            </a:extLst>
          </p:cNvPr>
          <p:cNvSpPr/>
          <p:nvPr/>
        </p:nvSpPr>
        <p:spPr>
          <a:xfrm>
            <a:off x="10668472" y="-14846"/>
            <a:ext cx="1734261" cy="6136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9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682BDF5-CF1F-4AC1-A581-5E53AEF8108C}"/>
              </a:ext>
            </a:extLst>
          </p:cNvPr>
          <p:cNvSpPr/>
          <p:nvPr/>
        </p:nvSpPr>
        <p:spPr>
          <a:xfrm>
            <a:off x="135173" y="155050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A953D3B-F472-4023-B9D7-66EEB76986D8}"/>
              </a:ext>
            </a:extLst>
          </p:cNvPr>
          <p:cNvSpPr/>
          <p:nvPr/>
        </p:nvSpPr>
        <p:spPr>
          <a:xfrm>
            <a:off x="2028909" y="25775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6B32267-FE09-48A9-B54F-868515FB0972}"/>
              </a:ext>
            </a:extLst>
          </p:cNvPr>
          <p:cNvSpPr/>
          <p:nvPr/>
        </p:nvSpPr>
        <p:spPr>
          <a:xfrm>
            <a:off x="2757778" y="319029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ADCDF32-7B61-4C36-9D56-2F45C2866CDE}"/>
              </a:ext>
            </a:extLst>
          </p:cNvPr>
          <p:cNvSpPr/>
          <p:nvPr/>
        </p:nvSpPr>
        <p:spPr>
          <a:xfrm>
            <a:off x="3672178" y="11860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FEDFF5-321E-49E6-97C9-80F75AC77842}"/>
              </a:ext>
            </a:extLst>
          </p:cNvPr>
          <p:cNvSpPr/>
          <p:nvPr/>
        </p:nvSpPr>
        <p:spPr>
          <a:xfrm>
            <a:off x="4230094" y="24083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6520C93-2CC2-42E0-A743-67D71B3FB67E}"/>
              </a:ext>
            </a:extLst>
          </p:cNvPr>
          <p:cNvSpPr/>
          <p:nvPr/>
        </p:nvSpPr>
        <p:spPr>
          <a:xfrm>
            <a:off x="4733155" y="80229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14104D6-0993-4B11-8414-62FB89431684}"/>
              </a:ext>
            </a:extLst>
          </p:cNvPr>
          <p:cNvSpPr/>
          <p:nvPr/>
        </p:nvSpPr>
        <p:spPr>
          <a:xfrm>
            <a:off x="5729055" y="658282"/>
            <a:ext cx="270344" cy="2782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dirty="0"/>
          </a:p>
          <a:p>
            <a:pPr algn="ctr"/>
            <a:r>
              <a:rPr lang="fr-CA" dirty="0"/>
              <a:t>44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42392C-D0CB-4342-865F-0057DDD1FEE7}"/>
              </a:ext>
            </a:extLst>
          </p:cNvPr>
          <p:cNvSpPr/>
          <p:nvPr/>
        </p:nvSpPr>
        <p:spPr>
          <a:xfrm>
            <a:off x="7134047" y="444925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5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7D10457-51EC-4E87-97E7-06ABFCD8F106}"/>
              </a:ext>
            </a:extLst>
          </p:cNvPr>
          <p:cNvSpPr/>
          <p:nvPr/>
        </p:nvSpPr>
        <p:spPr>
          <a:xfrm>
            <a:off x="7093477" y="908315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B4A9F2-DC4C-47D4-BC96-FE81DDA8DFF9}"/>
              </a:ext>
            </a:extLst>
          </p:cNvPr>
          <p:cNvSpPr/>
          <p:nvPr/>
        </p:nvSpPr>
        <p:spPr>
          <a:xfrm>
            <a:off x="7958734" y="51913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20D210A-9017-4C96-9545-AA323FFFCA9C}"/>
              </a:ext>
            </a:extLst>
          </p:cNvPr>
          <p:cNvSpPr/>
          <p:nvPr/>
        </p:nvSpPr>
        <p:spPr>
          <a:xfrm>
            <a:off x="1286707" y="106469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9FD2D6B-849E-4286-8444-93FB382011F4}"/>
              </a:ext>
            </a:extLst>
          </p:cNvPr>
          <p:cNvSpPr/>
          <p:nvPr/>
        </p:nvSpPr>
        <p:spPr>
          <a:xfrm>
            <a:off x="237838" y="118661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4DF581F-DCDC-4577-8935-CC502AC114D7}"/>
              </a:ext>
            </a:extLst>
          </p:cNvPr>
          <p:cNvSpPr/>
          <p:nvPr/>
        </p:nvSpPr>
        <p:spPr>
          <a:xfrm>
            <a:off x="1717071" y="1933865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2B3B59B-55D1-40D7-A8D4-BF3F0C90339F}"/>
              </a:ext>
            </a:extLst>
          </p:cNvPr>
          <p:cNvSpPr/>
          <p:nvPr/>
        </p:nvSpPr>
        <p:spPr>
          <a:xfrm>
            <a:off x="1090946" y="195506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59251B9-8BAE-4037-919A-EA888E6025ED}"/>
              </a:ext>
            </a:extLst>
          </p:cNvPr>
          <p:cNvSpPr/>
          <p:nvPr/>
        </p:nvSpPr>
        <p:spPr>
          <a:xfrm>
            <a:off x="1847816" y="2593450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50E1942-69DA-494A-8D51-77E2D5D693EE}"/>
              </a:ext>
            </a:extLst>
          </p:cNvPr>
          <p:cNvSpPr/>
          <p:nvPr/>
        </p:nvSpPr>
        <p:spPr>
          <a:xfrm>
            <a:off x="255658" y="3429000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30EC21C-910B-4BEE-89F7-0A0DEF6DD029}"/>
              </a:ext>
            </a:extLst>
          </p:cNvPr>
          <p:cNvSpPr/>
          <p:nvPr/>
        </p:nvSpPr>
        <p:spPr>
          <a:xfrm>
            <a:off x="167500" y="456802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02A33CA-2519-485D-8815-387954C719B8}"/>
              </a:ext>
            </a:extLst>
          </p:cNvPr>
          <p:cNvSpPr/>
          <p:nvPr/>
        </p:nvSpPr>
        <p:spPr>
          <a:xfrm>
            <a:off x="483806" y="388086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2ECBF51-6D95-47C8-B316-2604B8D3A941}"/>
              </a:ext>
            </a:extLst>
          </p:cNvPr>
          <p:cNvSpPr/>
          <p:nvPr/>
        </p:nvSpPr>
        <p:spPr>
          <a:xfrm>
            <a:off x="1758565" y="374171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D4E9A22-FE19-48C2-8589-28FAAAD8531D}"/>
              </a:ext>
            </a:extLst>
          </p:cNvPr>
          <p:cNvSpPr/>
          <p:nvPr/>
        </p:nvSpPr>
        <p:spPr>
          <a:xfrm>
            <a:off x="2542400" y="342280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E22A134-DFF2-43C4-A8B3-2645DD20F289}"/>
              </a:ext>
            </a:extLst>
          </p:cNvPr>
          <p:cNvSpPr/>
          <p:nvPr/>
        </p:nvSpPr>
        <p:spPr>
          <a:xfrm>
            <a:off x="2877103" y="382125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FDE6C68-53F3-4A04-8D02-9D5A4093BC1F}"/>
              </a:ext>
            </a:extLst>
          </p:cNvPr>
          <p:cNvSpPr/>
          <p:nvPr/>
        </p:nvSpPr>
        <p:spPr>
          <a:xfrm>
            <a:off x="3360460" y="356195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66F492F-7EF5-46C6-8FE5-38520B97454D}"/>
              </a:ext>
            </a:extLst>
          </p:cNvPr>
          <p:cNvSpPr/>
          <p:nvPr/>
        </p:nvSpPr>
        <p:spPr>
          <a:xfrm>
            <a:off x="4064206" y="368670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A78D074-18F9-4683-B941-E42E92C355DD}"/>
              </a:ext>
            </a:extLst>
          </p:cNvPr>
          <p:cNvSpPr/>
          <p:nvPr/>
        </p:nvSpPr>
        <p:spPr>
          <a:xfrm>
            <a:off x="4650876" y="3797377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653A1E8-86FD-4441-9B29-C98B5C4E7923}"/>
              </a:ext>
            </a:extLst>
          </p:cNvPr>
          <p:cNvSpPr/>
          <p:nvPr/>
        </p:nvSpPr>
        <p:spPr>
          <a:xfrm>
            <a:off x="4714171" y="413467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B815D1D-5941-4ACA-949A-EC81A0C74EF3}"/>
              </a:ext>
            </a:extLst>
          </p:cNvPr>
          <p:cNvSpPr/>
          <p:nvPr/>
        </p:nvSpPr>
        <p:spPr>
          <a:xfrm>
            <a:off x="1016363" y="4740302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DD46BB1-69E7-4688-BA3B-5F6F0C527E92}"/>
              </a:ext>
            </a:extLst>
          </p:cNvPr>
          <p:cNvSpPr/>
          <p:nvPr/>
        </p:nvSpPr>
        <p:spPr>
          <a:xfrm>
            <a:off x="566792" y="515774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643B7C4E-2FFB-4E93-A937-9D294BDC414E}"/>
              </a:ext>
            </a:extLst>
          </p:cNvPr>
          <p:cNvSpPr/>
          <p:nvPr/>
        </p:nvSpPr>
        <p:spPr>
          <a:xfrm>
            <a:off x="7260265" y="4454490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B4191D27-AEE1-4652-B446-1C9CC97B5938}"/>
              </a:ext>
            </a:extLst>
          </p:cNvPr>
          <p:cNvSpPr/>
          <p:nvPr/>
        </p:nvSpPr>
        <p:spPr>
          <a:xfrm>
            <a:off x="6233924" y="386773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3B7D3C96-6799-4E42-844C-B259AAEE8B8A}"/>
              </a:ext>
            </a:extLst>
          </p:cNvPr>
          <p:cNvSpPr/>
          <p:nvPr/>
        </p:nvSpPr>
        <p:spPr>
          <a:xfrm>
            <a:off x="7260265" y="3320319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9168CB2-9BBC-4908-96FC-121CFCB8ABD9}"/>
              </a:ext>
            </a:extLst>
          </p:cNvPr>
          <p:cNvSpPr/>
          <p:nvPr/>
        </p:nvSpPr>
        <p:spPr>
          <a:xfrm>
            <a:off x="5964162" y="2593450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DF04B0DF-3620-4EE1-BBF8-436950E50402}"/>
              </a:ext>
            </a:extLst>
          </p:cNvPr>
          <p:cNvSpPr/>
          <p:nvPr/>
        </p:nvSpPr>
        <p:spPr>
          <a:xfrm>
            <a:off x="4714171" y="2028907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729B0D1E-7B5D-46FF-968C-B688B851DD8D}"/>
              </a:ext>
            </a:extLst>
          </p:cNvPr>
          <p:cNvSpPr/>
          <p:nvPr/>
        </p:nvSpPr>
        <p:spPr>
          <a:xfrm>
            <a:off x="10215759" y="371996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AC9E72AA-3824-4700-B0DA-B8730014B853}"/>
              </a:ext>
            </a:extLst>
          </p:cNvPr>
          <p:cNvSpPr/>
          <p:nvPr/>
        </p:nvSpPr>
        <p:spPr>
          <a:xfrm>
            <a:off x="9503876" y="3256653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A68A7D41-650F-4EC1-B0B3-096F4B99CFEF}"/>
              </a:ext>
            </a:extLst>
          </p:cNvPr>
          <p:cNvSpPr/>
          <p:nvPr/>
        </p:nvSpPr>
        <p:spPr>
          <a:xfrm>
            <a:off x="8087046" y="3685383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A008DDE-8650-4805-9318-111093732D07}"/>
              </a:ext>
            </a:extLst>
          </p:cNvPr>
          <p:cNvSpPr/>
          <p:nvPr/>
        </p:nvSpPr>
        <p:spPr>
          <a:xfrm>
            <a:off x="8129285" y="3104972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7A990A88-9F54-471E-AA17-688BEE0194A1}"/>
              </a:ext>
            </a:extLst>
          </p:cNvPr>
          <p:cNvSpPr/>
          <p:nvPr/>
        </p:nvSpPr>
        <p:spPr>
          <a:xfrm>
            <a:off x="9205393" y="1889759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5102F933-CA81-4717-AEE1-E6F2C8F9679C}"/>
              </a:ext>
            </a:extLst>
          </p:cNvPr>
          <p:cNvSpPr/>
          <p:nvPr/>
        </p:nvSpPr>
        <p:spPr>
          <a:xfrm>
            <a:off x="10145634" y="15160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94A7135C-559C-460F-8D09-E34DB6A2BF4C}"/>
              </a:ext>
            </a:extLst>
          </p:cNvPr>
          <p:cNvSpPr/>
          <p:nvPr/>
        </p:nvSpPr>
        <p:spPr>
          <a:xfrm>
            <a:off x="10113351" y="658282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0122F0E6-D497-40DC-918E-F088536DC944}"/>
              </a:ext>
            </a:extLst>
          </p:cNvPr>
          <p:cNvSpPr/>
          <p:nvPr/>
        </p:nvSpPr>
        <p:spPr>
          <a:xfrm>
            <a:off x="9478387" y="698989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85E49ED-02BD-4997-B7F1-376F8F5AAD13}"/>
              </a:ext>
            </a:extLst>
          </p:cNvPr>
          <p:cNvSpPr/>
          <p:nvPr/>
        </p:nvSpPr>
        <p:spPr>
          <a:xfrm>
            <a:off x="8399629" y="142486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30050FB2-D3F8-4FEA-908D-49DBD8A8E38C}"/>
              </a:ext>
            </a:extLst>
          </p:cNvPr>
          <p:cNvSpPr/>
          <p:nvPr/>
        </p:nvSpPr>
        <p:spPr>
          <a:xfrm>
            <a:off x="7293907" y="150014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0D14FC8F-5EE7-4ED1-9660-96EA31B48229}"/>
              </a:ext>
            </a:extLst>
          </p:cNvPr>
          <p:cNvSpPr/>
          <p:nvPr/>
        </p:nvSpPr>
        <p:spPr>
          <a:xfrm>
            <a:off x="5531748" y="129577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F3E72F6C-AA1E-4C00-9CCC-02DFDDC7633E}"/>
              </a:ext>
            </a:extLst>
          </p:cNvPr>
          <p:cNvSpPr/>
          <p:nvPr/>
        </p:nvSpPr>
        <p:spPr>
          <a:xfrm>
            <a:off x="4785360" y="143492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982F9416-B03D-4572-889A-CCDEBDD189BA}"/>
              </a:ext>
            </a:extLst>
          </p:cNvPr>
          <p:cNvSpPr/>
          <p:nvPr/>
        </p:nvSpPr>
        <p:spPr>
          <a:xfrm>
            <a:off x="3447594" y="1464907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CF80D31C-1DD6-4134-9D07-545B9D8E817F}"/>
              </a:ext>
            </a:extLst>
          </p:cNvPr>
          <p:cNvSpPr/>
          <p:nvPr/>
        </p:nvSpPr>
        <p:spPr>
          <a:xfrm>
            <a:off x="5134928" y="564940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15EA717E-A2E0-40A5-A0A3-1ED6BD5C3455}"/>
              </a:ext>
            </a:extLst>
          </p:cNvPr>
          <p:cNvSpPr/>
          <p:nvPr/>
        </p:nvSpPr>
        <p:spPr>
          <a:xfrm>
            <a:off x="4377596" y="5646750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B0450EFA-39AB-43E5-B7A6-98FF1C382CAF}"/>
              </a:ext>
            </a:extLst>
          </p:cNvPr>
          <p:cNvSpPr/>
          <p:nvPr/>
        </p:nvSpPr>
        <p:spPr>
          <a:xfrm>
            <a:off x="3090116" y="564277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1B810B63-7C38-4DBC-8957-BF7F0EF18105}"/>
              </a:ext>
            </a:extLst>
          </p:cNvPr>
          <p:cNvSpPr/>
          <p:nvPr/>
        </p:nvSpPr>
        <p:spPr>
          <a:xfrm>
            <a:off x="2028909" y="564940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8C09EEF0-2999-4F4F-84F4-F1E2440D6E65}"/>
              </a:ext>
            </a:extLst>
          </p:cNvPr>
          <p:cNvSpPr/>
          <p:nvPr/>
        </p:nvSpPr>
        <p:spPr>
          <a:xfrm>
            <a:off x="1275793" y="2978357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ED8BA5BF-C661-472D-8081-F143FC14CF1D}"/>
              </a:ext>
            </a:extLst>
          </p:cNvPr>
          <p:cNvSpPr/>
          <p:nvPr/>
        </p:nvSpPr>
        <p:spPr>
          <a:xfrm>
            <a:off x="3661762" y="257278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C2B12A09-A34C-43E1-88B7-7436508C21E4}"/>
              </a:ext>
            </a:extLst>
          </p:cNvPr>
          <p:cNvSpPr/>
          <p:nvPr/>
        </p:nvSpPr>
        <p:spPr>
          <a:xfrm>
            <a:off x="3028122" y="2454302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02F165E4-A287-4900-B228-D6F58CC9AC34}"/>
              </a:ext>
            </a:extLst>
          </p:cNvPr>
          <p:cNvSpPr/>
          <p:nvPr/>
        </p:nvSpPr>
        <p:spPr>
          <a:xfrm>
            <a:off x="8978428" y="3702969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02272893-0112-472D-A805-5B925CEBDB29}"/>
              </a:ext>
            </a:extLst>
          </p:cNvPr>
          <p:cNvSpPr/>
          <p:nvPr/>
        </p:nvSpPr>
        <p:spPr>
          <a:xfrm>
            <a:off x="10049847" y="428972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18CA4D8B-3336-4072-B2D3-C806A6558D90}"/>
              </a:ext>
            </a:extLst>
          </p:cNvPr>
          <p:cNvSpPr/>
          <p:nvPr/>
        </p:nvSpPr>
        <p:spPr>
          <a:xfrm>
            <a:off x="4733155" y="2622579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1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74967931-5AF6-4CAB-81C7-8F92504C8DED}"/>
              </a:ext>
            </a:extLst>
          </p:cNvPr>
          <p:cNvSpPr/>
          <p:nvPr/>
        </p:nvSpPr>
        <p:spPr>
          <a:xfrm>
            <a:off x="10113351" y="564277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C2508F4A-DAB1-48B7-80FE-1944F0D7A35F}"/>
              </a:ext>
            </a:extLst>
          </p:cNvPr>
          <p:cNvSpPr/>
          <p:nvPr/>
        </p:nvSpPr>
        <p:spPr>
          <a:xfrm>
            <a:off x="8950460" y="564940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07980AE6-548E-415C-880D-D78896D57210}"/>
              </a:ext>
            </a:extLst>
          </p:cNvPr>
          <p:cNvSpPr/>
          <p:nvPr/>
        </p:nvSpPr>
        <p:spPr>
          <a:xfrm>
            <a:off x="7789338" y="5649401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F24A8BF2-1E04-4AAC-852B-33EB57329445}"/>
              </a:ext>
            </a:extLst>
          </p:cNvPr>
          <p:cNvSpPr/>
          <p:nvPr/>
        </p:nvSpPr>
        <p:spPr>
          <a:xfrm>
            <a:off x="6477724" y="5642774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2DB29917-8E1B-4816-A63F-0EA40300475E}"/>
              </a:ext>
            </a:extLst>
          </p:cNvPr>
          <p:cNvSpPr txBox="1"/>
          <p:nvPr/>
        </p:nvSpPr>
        <p:spPr>
          <a:xfrm>
            <a:off x="5963069" y="2547932"/>
            <a:ext cx="22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20E74D8E-2AA7-4646-A72D-90E46546E489}"/>
              </a:ext>
            </a:extLst>
          </p:cNvPr>
          <p:cNvSpPr txBox="1"/>
          <p:nvPr/>
        </p:nvSpPr>
        <p:spPr>
          <a:xfrm>
            <a:off x="8117985" y="3053474"/>
            <a:ext cx="26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B2C1E511-0CC5-4A1E-B646-27FE1391A9C1}"/>
              </a:ext>
            </a:extLst>
          </p:cNvPr>
          <p:cNvSpPr txBox="1"/>
          <p:nvPr/>
        </p:nvSpPr>
        <p:spPr>
          <a:xfrm>
            <a:off x="2751200" y="273511"/>
            <a:ext cx="26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43DDA90D-5F78-47CF-B696-6EF707AD99D4}"/>
              </a:ext>
            </a:extLst>
          </p:cNvPr>
          <p:cNvSpPr txBox="1"/>
          <p:nvPr/>
        </p:nvSpPr>
        <p:spPr>
          <a:xfrm>
            <a:off x="7134047" y="425543"/>
            <a:ext cx="50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39887C21-6210-4AED-89A9-996F27875EE3}"/>
              </a:ext>
            </a:extLst>
          </p:cNvPr>
          <p:cNvSpPr txBox="1"/>
          <p:nvPr/>
        </p:nvSpPr>
        <p:spPr>
          <a:xfrm>
            <a:off x="9454720" y="639688"/>
            <a:ext cx="45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6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D180BA5A-95A2-4F8B-B93C-111726022C42}"/>
              </a:ext>
            </a:extLst>
          </p:cNvPr>
          <p:cNvSpPr txBox="1"/>
          <p:nvPr/>
        </p:nvSpPr>
        <p:spPr>
          <a:xfrm>
            <a:off x="10108856" y="601973"/>
            <a:ext cx="45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7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038A463C-B725-4632-AD72-867D58B2522D}"/>
              </a:ext>
            </a:extLst>
          </p:cNvPr>
          <p:cNvSpPr txBox="1"/>
          <p:nvPr/>
        </p:nvSpPr>
        <p:spPr>
          <a:xfrm>
            <a:off x="8067012" y="3630630"/>
            <a:ext cx="580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8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2431A063-C7F7-4D37-8297-EFE15EFF2484}"/>
              </a:ext>
            </a:extLst>
          </p:cNvPr>
          <p:cNvSpPr txBox="1"/>
          <p:nvPr/>
        </p:nvSpPr>
        <p:spPr>
          <a:xfrm>
            <a:off x="7086001" y="872180"/>
            <a:ext cx="423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9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0CF391EE-9A11-4780-9CA3-0EABA4047CBB}"/>
              </a:ext>
            </a:extLst>
          </p:cNvPr>
          <p:cNvSpPr txBox="1"/>
          <p:nvPr/>
        </p:nvSpPr>
        <p:spPr>
          <a:xfrm>
            <a:off x="10136581" y="3685383"/>
            <a:ext cx="56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10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BE75F367-F948-481C-8565-8651A4666E55}"/>
              </a:ext>
            </a:extLst>
          </p:cNvPr>
          <p:cNvSpPr txBox="1"/>
          <p:nvPr/>
        </p:nvSpPr>
        <p:spPr>
          <a:xfrm>
            <a:off x="9977750" y="4251474"/>
            <a:ext cx="56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11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1F8D4250-1B55-457D-AFE7-8997854114B3}"/>
              </a:ext>
            </a:extLst>
          </p:cNvPr>
          <p:cNvSpPr txBox="1"/>
          <p:nvPr/>
        </p:nvSpPr>
        <p:spPr>
          <a:xfrm>
            <a:off x="9425231" y="3223755"/>
            <a:ext cx="47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12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4DD02674-1845-45B0-B2CC-F70C2EC5D1BE}"/>
              </a:ext>
            </a:extLst>
          </p:cNvPr>
          <p:cNvSpPr txBox="1"/>
          <p:nvPr/>
        </p:nvSpPr>
        <p:spPr>
          <a:xfrm>
            <a:off x="3367378" y="1419389"/>
            <a:ext cx="4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13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E059E885-579E-4498-8B5F-68BF721DE698}"/>
              </a:ext>
            </a:extLst>
          </p:cNvPr>
          <p:cNvSpPr txBox="1"/>
          <p:nvPr/>
        </p:nvSpPr>
        <p:spPr>
          <a:xfrm>
            <a:off x="7204925" y="1450871"/>
            <a:ext cx="4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14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4DFFAB9D-33A4-439D-A167-52757EADE1CF}"/>
              </a:ext>
            </a:extLst>
          </p:cNvPr>
          <p:cNvSpPr txBox="1"/>
          <p:nvPr/>
        </p:nvSpPr>
        <p:spPr>
          <a:xfrm>
            <a:off x="1776211" y="2557693"/>
            <a:ext cx="45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15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8E0397C9-3295-4220-95E4-81323FA66BE3}"/>
              </a:ext>
            </a:extLst>
          </p:cNvPr>
          <p:cNvSpPr txBox="1"/>
          <p:nvPr/>
        </p:nvSpPr>
        <p:spPr>
          <a:xfrm>
            <a:off x="167500" y="3372386"/>
            <a:ext cx="44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16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2CD10FAC-A207-4909-8BCA-26247F3C933A}"/>
              </a:ext>
            </a:extLst>
          </p:cNvPr>
          <p:cNvSpPr txBox="1"/>
          <p:nvPr/>
        </p:nvSpPr>
        <p:spPr>
          <a:xfrm>
            <a:off x="955847" y="4715296"/>
            <a:ext cx="513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17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D51B6C49-32D6-4A7A-94F2-965B357BBFA3}"/>
              </a:ext>
            </a:extLst>
          </p:cNvPr>
          <p:cNvSpPr txBox="1"/>
          <p:nvPr/>
        </p:nvSpPr>
        <p:spPr>
          <a:xfrm>
            <a:off x="498987" y="5112228"/>
            <a:ext cx="479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18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3D0C3B43-DBC3-4FB4-8654-13967BF0486F}"/>
              </a:ext>
            </a:extLst>
          </p:cNvPr>
          <p:cNvSpPr txBox="1"/>
          <p:nvPr/>
        </p:nvSpPr>
        <p:spPr>
          <a:xfrm>
            <a:off x="4721502" y="1372423"/>
            <a:ext cx="437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19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C979220B-84DF-4F55-BE02-4BA976A5B174}"/>
              </a:ext>
            </a:extLst>
          </p:cNvPr>
          <p:cNvSpPr txBox="1"/>
          <p:nvPr/>
        </p:nvSpPr>
        <p:spPr>
          <a:xfrm>
            <a:off x="7202131" y="3274801"/>
            <a:ext cx="464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20</a:t>
            </a:r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9CE1AB23-D1E9-467D-9386-803E350D33C1}"/>
              </a:ext>
            </a:extLst>
          </p:cNvPr>
          <p:cNvSpPr/>
          <p:nvPr/>
        </p:nvSpPr>
        <p:spPr>
          <a:xfrm>
            <a:off x="4187704" y="1541907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5" name="Ellipse 94">
            <a:extLst>
              <a:ext uri="{FF2B5EF4-FFF2-40B4-BE49-F238E27FC236}">
                <a16:creationId xmlns:a16="http://schemas.microsoft.com/office/drawing/2014/main" id="{0BCB12A4-C24F-4620-A880-EBE2C8C99A44}"/>
              </a:ext>
            </a:extLst>
          </p:cNvPr>
          <p:cNvSpPr/>
          <p:nvPr/>
        </p:nvSpPr>
        <p:spPr>
          <a:xfrm>
            <a:off x="3490345" y="756848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6F60283E-BF63-48B0-B326-45361526A420}"/>
              </a:ext>
            </a:extLst>
          </p:cNvPr>
          <p:cNvSpPr txBox="1"/>
          <p:nvPr/>
        </p:nvSpPr>
        <p:spPr>
          <a:xfrm>
            <a:off x="6173479" y="3821029"/>
            <a:ext cx="486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21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3FE0C271-885A-48CB-AFAC-65C0DC8E6AB4}"/>
              </a:ext>
            </a:extLst>
          </p:cNvPr>
          <p:cNvSpPr txBox="1"/>
          <p:nvPr/>
        </p:nvSpPr>
        <p:spPr>
          <a:xfrm>
            <a:off x="8324260" y="1379348"/>
            <a:ext cx="567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22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A4F7ED6A-5421-49FA-920A-355506BB117A}"/>
              </a:ext>
            </a:extLst>
          </p:cNvPr>
          <p:cNvSpPr txBox="1"/>
          <p:nvPr/>
        </p:nvSpPr>
        <p:spPr>
          <a:xfrm>
            <a:off x="3422400" y="711330"/>
            <a:ext cx="490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23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A5F89C70-FEAE-48E5-896C-216C4C04D371}"/>
              </a:ext>
            </a:extLst>
          </p:cNvPr>
          <p:cNvSpPr txBox="1"/>
          <p:nvPr/>
        </p:nvSpPr>
        <p:spPr>
          <a:xfrm>
            <a:off x="4114803" y="1502655"/>
            <a:ext cx="425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24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D0929588-878F-478D-B07A-8C717A464FFD}"/>
              </a:ext>
            </a:extLst>
          </p:cNvPr>
          <p:cNvSpPr txBox="1"/>
          <p:nvPr/>
        </p:nvSpPr>
        <p:spPr>
          <a:xfrm>
            <a:off x="3286007" y="3523638"/>
            <a:ext cx="60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25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54FB6E64-992D-4674-83F4-A3561AC19401}"/>
              </a:ext>
            </a:extLst>
          </p:cNvPr>
          <p:cNvSpPr txBox="1"/>
          <p:nvPr/>
        </p:nvSpPr>
        <p:spPr>
          <a:xfrm>
            <a:off x="421455" y="3852806"/>
            <a:ext cx="561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26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EA36B756-B6D7-478E-804F-143EB0B4660A}"/>
              </a:ext>
            </a:extLst>
          </p:cNvPr>
          <p:cNvSpPr txBox="1"/>
          <p:nvPr/>
        </p:nvSpPr>
        <p:spPr>
          <a:xfrm>
            <a:off x="8891349" y="5597256"/>
            <a:ext cx="51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27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41B5A1FA-31CC-4CDB-9EB1-9B8F4EA5F6E9}"/>
              </a:ext>
            </a:extLst>
          </p:cNvPr>
          <p:cNvSpPr txBox="1"/>
          <p:nvPr/>
        </p:nvSpPr>
        <p:spPr>
          <a:xfrm>
            <a:off x="4162770" y="194101"/>
            <a:ext cx="51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28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F78010E9-5DFD-49B5-A59D-4650FA713BBE}"/>
              </a:ext>
            </a:extLst>
          </p:cNvPr>
          <p:cNvSpPr txBox="1"/>
          <p:nvPr/>
        </p:nvSpPr>
        <p:spPr>
          <a:xfrm>
            <a:off x="7190936" y="4428336"/>
            <a:ext cx="422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29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983130B4-2EB1-4B68-A3BE-EE7310673F02}"/>
              </a:ext>
            </a:extLst>
          </p:cNvPr>
          <p:cNvSpPr txBox="1"/>
          <p:nvPr/>
        </p:nvSpPr>
        <p:spPr>
          <a:xfrm>
            <a:off x="2482605" y="3354693"/>
            <a:ext cx="47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30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DD1D91A5-06AE-415D-B5D4-6323692367B0}"/>
              </a:ext>
            </a:extLst>
          </p:cNvPr>
          <p:cNvSpPr txBox="1"/>
          <p:nvPr/>
        </p:nvSpPr>
        <p:spPr>
          <a:xfrm>
            <a:off x="4001708" y="3636169"/>
            <a:ext cx="542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31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2963277D-4866-4B7A-9C80-26DD68B96FB4}"/>
              </a:ext>
            </a:extLst>
          </p:cNvPr>
          <p:cNvSpPr txBox="1"/>
          <p:nvPr/>
        </p:nvSpPr>
        <p:spPr>
          <a:xfrm>
            <a:off x="4313294" y="5595026"/>
            <a:ext cx="45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32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49BC20A0-B2CD-42C6-8425-12AE4B170E11}"/>
              </a:ext>
            </a:extLst>
          </p:cNvPr>
          <p:cNvSpPr txBox="1"/>
          <p:nvPr/>
        </p:nvSpPr>
        <p:spPr>
          <a:xfrm>
            <a:off x="6416773" y="5595026"/>
            <a:ext cx="548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33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C36EB793-E4FA-4D3B-A512-CA67D0B7F990}"/>
              </a:ext>
            </a:extLst>
          </p:cNvPr>
          <p:cNvSpPr txBox="1"/>
          <p:nvPr/>
        </p:nvSpPr>
        <p:spPr>
          <a:xfrm>
            <a:off x="7722656" y="5591018"/>
            <a:ext cx="58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34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9331F10D-C360-4F11-B39F-031938F1816A}"/>
              </a:ext>
            </a:extLst>
          </p:cNvPr>
          <p:cNvSpPr txBox="1"/>
          <p:nvPr/>
        </p:nvSpPr>
        <p:spPr>
          <a:xfrm>
            <a:off x="3021431" y="5609723"/>
            <a:ext cx="420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35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0ABA3EE7-3010-46BE-8D33-479035265B32}"/>
              </a:ext>
            </a:extLst>
          </p:cNvPr>
          <p:cNvSpPr txBox="1"/>
          <p:nvPr/>
        </p:nvSpPr>
        <p:spPr>
          <a:xfrm>
            <a:off x="1938621" y="5585388"/>
            <a:ext cx="540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36</a:t>
            </a: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5D4D8095-DA2E-4527-8C39-D76F58BD378C}"/>
              </a:ext>
            </a:extLst>
          </p:cNvPr>
          <p:cNvSpPr txBox="1"/>
          <p:nvPr/>
        </p:nvSpPr>
        <p:spPr>
          <a:xfrm>
            <a:off x="5058526" y="5610353"/>
            <a:ext cx="506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37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B206A7E4-3682-48C7-BBA9-D685B0728DF6}"/>
              </a:ext>
            </a:extLst>
          </p:cNvPr>
          <p:cNvSpPr txBox="1"/>
          <p:nvPr/>
        </p:nvSpPr>
        <p:spPr>
          <a:xfrm>
            <a:off x="8921303" y="3647244"/>
            <a:ext cx="540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38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3DB194EA-C70F-49CC-B277-1529F0D048AD}"/>
              </a:ext>
            </a:extLst>
          </p:cNvPr>
          <p:cNvSpPr txBox="1"/>
          <p:nvPr/>
        </p:nvSpPr>
        <p:spPr>
          <a:xfrm>
            <a:off x="7888792" y="470290"/>
            <a:ext cx="565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39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AA25F530-9E65-401A-BAE1-78D36E99483E}"/>
              </a:ext>
            </a:extLst>
          </p:cNvPr>
          <p:cNvSpPr txBox="1"/>
          <p:nvPr/>
        </p:nvSpPr>
        <p:spPr>
          <a:xfrm>
            <a:off x="2789676" y="3786486"/>
            <a:ext cx="438475" cy="3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41</a:t>
            </a: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155355AD-BB7A-4984-A203-DD4E12DECA9C}"/>
              </a:ext>
            </a:extLst>
          </p:cNvPr>
          <p:cNvSpPr txBox="1"/>
          <p:nvPr/>
        </p:nvSpPr>
        <p:spPr>
          <a:xfrm>
            <a:off x="59476" y="98266"/>
            <a:ext cx="466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40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E5A09F9E-C497-4BCA-A2DB-F6CE0BF4B16A}"/>
              </a:ext>
            </a:extLst>
          </p:cNvPr>
          <p:cNvSpPr txBox="1"/>
          <p:nvPr/>
        </p:nvSpPr>
        <p:spPr>
          <a:xfrm>
            <a:off x="4578796" y="3719968"/>
            <a:ext cx="525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42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ADF12CCE-C543-4679-A25C-2E8DDD30EB0A}"/>
              </a:ext>
            </a:extLst>
          </p:cNvPr>
          <p:cNvSpPr txBox="1"/>
          <p:nvPr/>
        </p:nvSpPr>
        <p:spPr>
          <a:xfrm>
            <a:off x="4647735" y="4105062"/>
            <a:ext cx="51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43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9269D07F-DB19-469C-BE33-9FDA02FC2C12}"/>
              </a:ext>
            </a:extLst>
          </p:cNvPr>
          <p:cNvSpPr txBox="1"/>
          <p:nvPr/>
        </p:nvSpPr>
        <p:spPr>
          <a:xfrm>
            <a:off x="4648137" y="1984625"/>
            <a:ext cx="479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44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C1990D13-29B1-4D47-B940-6F19775A3D04}"/>
              </a:ext>
            </a:extLst>
          </p:cNvPr>
          <p:cNvSpPr txBox="1"/>
          <p:nvPr/>
        </p:nvSpPr>
        <p:spPr>
          <a:xfrm>
            <a:off x="1686612" y="3719968"/>
            <a:ext cx="467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45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BD94D0B7-5BA9-4EAB-B2F1-0F3BE2BD91D5}"/>
              </a:ext>
            </a:extLst>
          </p:cNvPr>
          <p:cNvSpPr txBox="1"/>
          <p:nvPr/>
        </p:nvSpPr>
        <p:spPr>
          <a:xfrm>
            <a:off x="2970182" y="2426757"/>
            <a:ext cx="41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46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334C7A3E-CE54-409A-B453-6BDFF40FA70E}"/>
              </a:ext>
            </a:extLst>
          </p:cNvPr>
          <p:cNvSpPr txBox="1"/>
          <p:nvPr/>
        </p:nvSpPr>
        <p:spPr>
          <a:xfrm>
            <a:off x="4651963" y="2585617"/>
            <a:ext cx="41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47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09FB4A6F-DF7D-4A31-B549-1BE7DDF0FF0B}"/>
              </a:ext>
            </a:extLst>
          </p:cNvPr>
          <p:cNvSpPr txBox="1"/>
          <p:nvPr/>
        </p:nvSpPr>
        <p:spPr>
          <a:xfrm>
            <a:off x="5454469" y="1250260"/>
            <a:ext cx="45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48</a:t>
            </a:r>
          </a:p>
        </p:txBody>
      </p:sp>
      <p:sp>
        <p:nvSpPr>
          <p:cNvPr id="124" name="Ellipse 123">
            <a:extLst>
              <a:ext uri="{FF2B5EF4-FFF2-40B4-BE49-F238E27FC236}">
                <a16:creationId xmlns:a16="http://schemas.microsoft.com/office/drawing/2014/main" id="{0B4628F0-D37F-427D-9794-12CC05314302}"/>
              </a:ext>
            </a:extLst>
          </p:cNvPr>
          <p:cNvSpPr/>
          <p:nvPr/>
        </p:nvSpPr>
        <p:spPr>
          <a:xfrm>
            <a:off x="6137893" y="1320353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5" name="Ellipse 124">
            <a:extLst>
              <a:ext uri="{FF2B5EF4-FFF2-40B4-BE49-F238E27FC236}">
                <a16:creationId xmlns:a16="http://schemas.microsoft.com/office/drawing/2014/main" id="{D06A40D9-A658-4251-ABE5-72E14B93E0A2}"/>
              </a:ext>
            </a:extLst>
          </p:cNvPr>
          <p:cNvSpPr/>
          <p:nvPr/>
        </p:nvSpPr>
        <p:spPr>
          <a:xfrm>
            <a:off x="8133830" y="2585617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9" name="Ellipse 128">
            <a:extLst>
              <a:ext uri="{FF2B5EF4-FFF2-40B4-BE49-F238E27FC236}">
                <a16:creationId xmlns:a16="http://schemas.microsoft.com/office/drawing/2014/main" id="{538561E3-0577-4570-832F-C5CF89FF5455}"/>
              </a:ext>
            </a:extLst>
          </p:cNvPr>
          <p:cNvSpPr/>
          <p:nvPr/>
        </p:nvSpPr>
        <p:spPr>
          <a:xfrm>
            <a:off x="5036283" y="365576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1" name="Ellipse 130">
            <a:extLst>
              <a:ext uri="{FF2B5EF4-FFF2-40B4-BE49-F238E27FC236}">
                <a16:creationId xmlns:a16="http://schemas.microsoft.com/office/drawing/2014/main" id="{833D979A-2A4E-4202-BD56-B8AA8601F4D4}"/>
              </a:ext>
            </a:extLst>
          </p:cNvPr>
          <p:cNvSpPr/>
          <p:nvPr/>
        </p:nvSpPr>
        <p:spPr>
          <a:xfrm>
            <a:off x="5380397" y="3038266"/>
            <a:ext cx="270344" cy="2782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F06FD09D-273A-4710-8F33-45C4CDF373D0}"/>
              </a:ext>
            </a:extLst>
          </p:cNvPr>
          <p:cNvSpPr txBox="1"/>
          <p:nvPr/>
        </p:nvSpPr>
        <p:spPr>
          <a:xfrm>
            <a:off x="8074667" y="2534929"/>
            <a:ext cx="53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51</a:t>
            </a: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321DA471-8E24-4064-9FBF-B7C0237ADE84}"/>
              </a:ext>
            </a:extLst>
          </p:cNvPr>
          <p:cNvSpPr txBox="1"/>
          <p:nvPr/>
        </p:nvSpPr>
        <p:spPr>
          <a:xfrm>
            <a:off x="5323094" y="2969687"/>
            <a:ext cx="55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52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92FCD010-A5C2-4069-9B70-43AE9E928759}"/>
              </a:ext>
            </a:extLst>
          </p:cNvPr>
          <p:cNvSpPr txBox="1"/>
          <p:nvPr/>
        </p:nvSpPr>
        <p:spPr>
          <a:xfrm>
            <a:off x="1006651" y="1919257"/>
            <a:ext cx="44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53</a:t>
            </a: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DBC8C856-C3CD-4595-A87F-B1A0A2190D2B}"/>
              </a:ext>
            </a:extLst>
          </p:cNvPr>
          <p:cNvSpPr txBox="1"/>
          <p:nvPr/>
        </p:nvSpPr>
        <p:spPr>
          <a:xfrm>
            <a:off x="1211282" y="2927025"/>
            <a:ext cx="4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54</a:t>
            </a: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B78DDCB5-0757-4ABB-94D2-2E303FB0024E}"/>
              </a:ext>
            </a:extLst>
          </p:cNvPr>
          <p:cNvSpPr txBox="1"/>
          <p:nvPr/>
        </p:nvSpPr>
        <p:spPr>
          <a:xfrm>
            <a:off x="10077238" y="113959"/>
            <a:ext cx="476399" cy="36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55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E0DA0B10-B7BA-4564-91A0-B55417467309}"/>
              </a:ext>
            </a:extLst>
          </p:cNvPr>
          <p:cNvSpPr txBox="1"/>
          <p:nvPr/>
        </p:nvSpPr>
        <p:spPr>
          <a:xfrm>
            <a:off x="3591866" y="82296"/>
            <a:ext cx="631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50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3882B432-1218-4F72-BAE6-B53A6C158B00}"/>
              </a:ext>
            </a:extLst>
          </p:cNvPr>
          <p:cNvSpPr txBox="1"/>
          <p:nvPr/>
        </p:nvSpPr>
        <p:spPr>
          <a:xfrm>
            <a:off x="1953681" y="221161"/>
            <a:ext cx="508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49</a:t>
            </a: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93D86A7A-4D3C-43BF-9B5E-F7D6DE106FB7}"/>
              </a:ext>
            </a:extLst>
          </p:cNvPr>
          <p:cNvSpPr txBox="1"/>
          <p:nvPr/>
        </p:nvSpPr>
        <p:spPr>
          <a:xfrm>
            <a:off x="10044743" y="5595026"/>
            <a:ext cx="51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56</a:t>
            </a: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413463FC-6127-418D-8C81-CB60826D501E}"/>
              </a:ext>
            </a:extLst>
          </p:cNvPr>
          <p:cNvSpPr txBox="1"/>
          <p:nvPr/>
        </p:nvSpPr>
        <p:spPr>
          <a:xfrm>
            <a:off x="1227651" y="1022509"/>
            <a:ext cx="42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59</a:t>
            </a: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298A87C4-34AC-412E-A25C-4559E8EEB70F}"/>
              </a:ext>
            </a:extLst>
          </p:cNvPr>
          <p:cNvSpPr txBox="1"/>
          <p:nvPr/>
        </p:nvSpPr>
        <p:spPr>
          <a:xfrm>
            <a:off x="1641902" y="1869143"/>
            <a:ext cx="66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60</a:t>
            </a: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8CFB934C-9FB9-4783-AC81-C8F854049F41}"/>
              </a:ext>
            </a:extLst>
          </p:cNvPr>
          <p:cNvSpPr txBox="1"/>
          <p:nvPr/>
        </p:nvSpPr>
        <p:spPr>
          <a:xfrm>
            <a:off x="6073616" y="1274835"/>
            <a:ext cx="46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61</a:t>
            </a: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A67DB61C-5D8C-428F-A4C5-D0E7E217B860}"/>
              </a:ext>
            </a:extLst>
          </p:cNvPr>
          <p:cNvSpPr txBox="1"/>
          <p:nvPr/>
        </p:nvSpPr>
        <p:spPr>
          <a:xfrm>
            <a:off x="4654702" y="756848"/>
            <a:ext cx="492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62</a:t>
            </a: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91023A39-D3F4-4A97-94FF-1A24F3FDD9A3}"/>
              </a:ext>
            </a:extLst>
          </p:cNvPr>
          <p:cNvSpPr txBox="1"/>
          <p:nvPr/>
        </p:nvSpPr>
        <p:spPr>
          <a:xfrm>
            <a:off x="175352" y="1121074"/>
            <a:ext cx="54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63</a:t>
            </a: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2A28005D-D2BE-421A-9FF2-79B9EB2B0116}"/>
              </a:ext>
            </a:extLst>
          </p:cNvPr>
          <p:cNvSpPr txBox="1"/>
          <p:nvPr/>
        </p:nvSpPr>
        <p:spPr>
          <a:xfrm>
            <a:off x="9135818" y="1844241"/>
            <a:ext cx="52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64</a:t>
            </a: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1CAA210F-CACC-444A-A891-970F7FD17C2D}"/>
              </a:ext>
            </a:extLst>
          </p:cNvPr>
          <p:cNvSpPr txBox="1"/>
          <p:nvPr/>
        </p:nvSpPr>
        <p:spPr>
          <a:xfrm>
            <a:off x="3602688" y="2547932"/>
            <a:ext cx="445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65</a:t>
            </a: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9DF96CB9-F3C6-4D9A-85CA-985C669EC20A}"/>
              </a:ext>
            </a:extLst>
          </p:cNvPr>
          <p:cNvSpPr txBox="1"/>
          <p:nvPr/>
        </p:nvSpPr>
        <p:spPr>
          <a:xfrm>
            <a:off x="4949835" y="3590718"/>
            <a:ext cx="51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58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B7CBC514-8D71-4610-BD08-DAD7716E6312}"/>
              </a:ext>
            </a:extLst>
          </p:cNvPr>
          <p:cNvSpPr txBox="1"/>
          <p:nvPr/>
        </p:nvSpPr>
        <p:spPr>
          <a:xfrm>
            <a:off x="103764" y="4522506"/>
            <a:ext cx="55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57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E76CB391-3461-4F3A-9E7D-1CA31D3901BE}"/>
              </a:ext>
            </a:extLst>
          </p:cNvPr>
          <p:cNvSpPr txBox="1"/>
          <p:nvPr/>
        </p:nvSpPr>
        <p:spPr>
          <a:xfrm>
            <a:off x="10614907" y="-29860"/>
            <a:ext cx="201341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 err="1"/>
              <a:t>Songs</a:t>
            </a:r>
            <a:endParaRPr lang="fr-CA" sz="1200" dirty="0"/>
          </a:p>
          <a:p>
            <a:r>
              <a:rPr lang="fr-CA" sz="1200" dirty="0"/>
              <a:t>1-Intro Music</a:t>
            </a:r>
          </a:p>
          <a:p>
            <a:r>
              <a:rPr lang="fr-CA" sz="1200" dirty="0"/>
              <a:t>2-Yes/No </a:t>
            </a:r>
          </a:p>
          <a:p>
            <a:r>
              <a:rPr lang="fr-CA" sz="1200" dirty="0"/>
              <a:t>3-Good Morning</a:t>
            </a:r>
          </a:p>
          <a:p>
            <a:r>
              <a:rPr lang="fr-CA" sz="1200" dirty="0"/>
              <a:t>4-Rain or the Sun</a:t>
            </a:r>
          </a:p>
          <a:p>
            <a:r>
              <a:rPr lang="fr-CA" sz="1200" dirty="0"/>
              <a:t>5-Colors 6-January</a:t>
            </a:r>
          </a:p>
          <a:p>
            <a:r>
              <a:rPr lang="fr-CA" sz="1200" dirty="0"/>
              <a:t>7-Monday 8-Seasons</a:t>
            </a:r>
          </a:p>
          <a:p>
            <a:r>
              <a:rPr lang="fr-CA" sz="1200" dirty="0"/>
              <a:t>9-Meditation Spa Music</a:t>
            </a:r>
          </a:p>
          <a:p>
            <a:r>
              <a:rPr lang="fr-CA" sz="1200" dirty="0"/>
              <a:t>10-Active </a:t>
            </a:r>
            <a:r>
              <a:rPr lang="fr-CA" sz="1200" dirty="0" err="1"/>
              <a:t>walk</a:t>
            </a:r>
            <a:r>
              <a:rPr lang="fr-CA" sz="1200" dirty="0"/>
              <a:t> </a:t>
            </a:r>
          </a:p>
          <a:p>
            <a:r>
              <a:rPr lang="fr-CA" sz="1200" dirty="0"/>
              <a:t>11-traveling </a:t>
            </a:r>
          </a:p>
          <a:p>
            <a:r>
              <a:rPr lang="fr-CA" sz="1200" dirty="0"/>
              <a:t>12-Don’t Waste the Day 1</a:t>
            </a:r>
          </a:p>
          <a:p>
            <a:r>
              <a:rPr lang="fr-CA" sz="1200" dirty="0"/>
              <a:t>13-Don’t Waste the Day 2</a:t>
            </a:r>
          </a:p>
          <a:p>
            <a:r>
              <a:rPr lang="fr-CA" sz="1200" dirty="0"/>
              <a:t>14-Don’t Waste the Day 3</a:t>
            </a:r>
          </a:p>
          <a:p>
            <a:r>
              <a:rPr lang="fr-CA" sz="1200" dirty="0"/>
              <a:t>15-What </a:t>
            </a:r>
            <a:r>
              <a:rPr lang="fr-CA" sz="1200" dirty="0" err="1"/>
              <a:t>Hurts</a:t>
            </a:r>
            <a:r>
              <a:rPr lang="fr-CA" sz="1200" dirty="0"/>
              <a:t>? </a:t>
            </a:r>
          </a:p>
          <a:p>
            <a:r>
              <a:rPr lang="fr-CA" sz="1200" dirty="0"/>
              <a:t>16-Vacation (The 5 </a:t>
            </a:r>
            <a:r>
              <a:rPr lang="fr-CA" sz="1200" dirty="0" err="1"/>
              <a:t>Ws</a:t>
            </a:r>
            <a:r>
              <a:rPr lang="fr-CA" sz="1200" dirty="0"/>
              <a:t>)</a:t>
            </a:r>
          </a:p>
          <a:p>
            <a:r>
              <a:rPr lang="fr-CA" sz="1200" dirty="0"/>
              <a:t>17-Get </a:t>
            </a:r>
            <a:r>
              <a:rPr lang="fr-CA" sz="1200" dirty="0" err="1"/>
              <a:t>Dressed</a:t>
            </a:r>
            <a:endParaRPr lang="fr-CA" sz="1200" dirty="0"/>
          </a:p>
          <a:p>
            <a:r>
              <a:rPr lang="fr-CA" sz="1200" dirty="0"/>
              <a:t>18-I </a:t>
            </a:r>
            <a:r>
              <a:rPr lang="fr-CA" sz="1200" dirty="0" err="1"/>
              <a:t>Really</a:t>
            </a:r>
            <a:r>
              <a:rPr lang="fr-CA" sz="1200" dirty="0"/>
              <a:t> </a:t>
            </a:r>
            <a:r>
              <a:rPr lang="fr-CA" sz="1200" dirty="0" err="1"/>
              <a:t>Want</a:t>
            </a:r>
            <a:r>
              <a:rPr lang="fr-CA" sz="1200" dirty="0"/>
              <a:t> a Dog</a:t>
            </a:r>
          </a:p>
          <a:p>
            <a:r>
              <a:rPr lang="fr-CA" sz="1200" dirty="0"/>
              <a:t>19-The </a:t>
            </a:r>
            <a:r>
              <a:rPr lang="fr-CA" sz="1200" dirty="0" err="1"/>
              <a:t>ocean</a:t>
            </a:r>
            <a:r>
              <a:rPr lang="fr-CA" sz="1200" dirty="0"/>
              <a:t> 20-the jungle</a:t>
            </a:r>
          </a:p>
          <a:p>
            <a:r>
              <a:rPr lang="fr-CA" sz="1200" dirty="0"/>
              <a:t>21-The </a:t>
            </a:r>
            <a:r>
              <a:rPr lang="fr-CA" sz="1200" dirty="0" err="1"/>
              <a:t>farm</a:t>
            </a:r>
            <a:r>
              <a:rPr lang="fr-CA" sz="1200" dirty="0"/>
              <a:t> 22-The </a:t>
            </a:r>
            <a:r>
              <a:rPr lang="fr-CA" sz="1200" dirty="0" err="1"/>
              <a:t>forest</a:t>
            </a:r>
            <a:endParaRPr lang="fr-CA" sz="1200" dirty="0"/>
          </a:p>
          <a:p>
            <a:r>
              <a:rPr lang="fr-CA" sz="1200" dirty="0"/>
              <a:t>23-Shapes 24-Left-Right</a:t>
            </a:r>
          </a:p>
          <a:p>
            <a:r>
              <a:rPr lang="fr-CA" sz="1200" dirty="0"/>
              <a:t>25-12345 26-Friends</a:t>
            </a:r>
          </a:p>
          <a:p>
            <a:r>
              <a:rPr lang="fr-CA" sz="1200" dirty="0"/>
              <a:t>27-Places I lose </a:t>
            </a:r>
            <a:r>
              <a:rPr lang="fr-CA" sz="1200" dirty="0" err="1"/>
              <a:t>things</a:t>
            </a:r>
            <a:endParaRPr lang="fr-CA" sz="1200" dirty="0"/>
          </a:p>
          <a:p>
            <a:r>
              <a:rPr lang="fr-CA" sz="1200" dirty="0"/>
              <a:t>28-Space 29-Getting </a:t>
            </a:r>
            <a:r>
              <a:rPr lang="fr-CA" sz="1200" dirty="0" err="1"/>
              <a:t>there</a:t>
            </a:r>
            <a:endParaRPr lang="fr-CA" sz="1200" dirty="0"/>
          </a:p>
          <a:p>
            <a:r>
              <a:rPr lang="fr-CA" sz="1200" dirty="0"/>
              <a:t>30-See the world 31-ABC</a:t>
            </a:r>
          </a:p>
          <a:p>
            <a:r>
              <a:rPr lang="fr-CA" sz="1200" dirty="0"/>
              <a:t>32-So far </a:t>
            </a:r>
            <a:r>
              <a:rPr lang="fr-CA" sz="1200" dirty="0" err="1"/>
              <a:t>away</a:t>
            </a:r>
            <a:r>
              <a:rPr lang="fr-CA" sz="1200" dirty="0"/>
              <a:t> 33-Town</a:t>
            </a:r>
          </a:p>
          <a:p>
            <a:r>
              <a:rPr lang="fr-CA" sz="1200" dirty="0"/>
              <a:t>34-See how </a:t>
            </a:r>
            <a:r>
              <a:rPr lang="fr-CA" sz="1200" dirty="0" err="1"/>
              <a:t>it</a:t>
            </a:r>
            <a:r>
              <a:rPr lang="fr-CA" sz="1200" dirty="0"/>
              <a:t> </a:t>
            </a:r>
            <a:r>
              <a:rPr lang="fr-CA" sz="1200" dirty="0" err="1"/>
              <a:t>goes</a:t>
            </a:r>
            <a:endParaRPr lang="fr-CA" sz="1200" dirty="0"/>
          </a:p>
          <a:p>
            <a:r>
              <a:rPr lang="fr-CA" sz="1200" dirty="0"/>
              <a:t>35-Quarantime Part 1</a:t>
            </a:r>
          </a:p>
          <a:p>
            <a:r>
              <a:rPr lang="fr-CA" sz="1200" dirty="0"/>
              <a:t>36 </a:t>
            </a:r>
            <a:r>
              <a:rPr lang="fr-CA" sz="1200" dirty="0" err="1"/>
              <a:t>Quarantime</a:t>
            </a:r>
            <a:r>
              <a:rPr lang="fr-CA" sz="1200" dirty="0"/>
              <a:t> Part 2</a:t>
            </a:r>
          </a:p>
          <a:p>
            <a:r>
              <a:rPr lang="fr-CA" sz="1200" dirty="0"/>
              <a:t>37-Fun 38-Christmas</a:t>
            </a:r>
          </a:p>
          <a:p>
            <a:r>
              <a:rPr lang="fr-CA" sz="1200" dirty="0"/>
              <a:t>39-I’ve </a:t>
            </a:r>
            <a:r>
              <a:rPr lang="fr-CA" sz="1200" dirty="0" err="1"/>
              <a:t>got</a:t>
            </a:r>
            <a:r>
              <a:rPr lang="fr-CA" sz="1200" dirty="0"/>
              <a:t> to go</a:t>
            </a:r>
          </a:p>
          <a:p>
            <a:r>
              <a:rPr lang="fr-CA" sz="1200" dirty="0"/>
              <a:t>40-The House</a:t>
            </a:r>
          </a:p>
          <a:p>
            <a:r>
              <a:rPr lang="fr-CA" sz="1200" dirty="0"/>
              <a:t>41-Hourglass Spa Music</a:t>
            </a:r>
          </a:p>
          <a:p>
            <a:endParaRPr lang="fr-CA" sz="1200" dirty="0"/>
          </a:p>
          <a:p>
            <a:endParaRPr lang="fr-CA" sz="1200" dirty="0"/>
          </a:p>
          <a:p>
            <a:endParaRPr lang="fr-CA" sz="1200" dirty="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80A9C6D-4C30-4150-8013-CC285DD6E6F0}"/>
              </a:ext>
            </a:extLst>
          </p:cNvPr>
          <p:cNvSpPr/>
          <p:nvPr/>
        </p:nvSpPr>
        <p:spPr>
          <a:xfrm>
            <a:off x="-1" y="6108511"/>
            <a:ext cx="12402733" cy="7762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A9DB7990-60B7-4515-A354-F021E0C15000}"/>
              </a:ext>
            </a:extLst>
          </p:cNvPr>
          <p:cNvSpPr txBox="1"/>
          <p:nvPr/>
        </p:nvSpPr>
        <p:spPr>
          <a:xfrm>
            <a:off x="-46072" y="6080034"/>
            <a:ext cx="12448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/>
              <a:t>The Adventures of Life Stories: 42-Going </a:t>
            </a:r>
            <a:r>
              <a:rPr lang="fr-CA" sz="1200" dirty="0" err="1"/>
              <a:t>Potty</a:t>
            </a:r>
            <a:r>
              <a:rPr lang="fr-CA" sz="1200" dirty="0"/>
              <a:t> 43-They </a:t>
            </a:r>
            <a:r>
              <a:rPr lang="fr-CA" sz="1200" dirty="0" err="1"/>
              <a:t>Really</a:t>
            </a:r>
            <a:r>
              <a:rPr lang="fr-CA" sz="1200" dirty="0"/>
              <a:t> </a:t>
            </a:r>
            <a:r>
              <a:rPr lang="fr-CA" sz="1200" dirty="0" err="1"/>
              <a:t>Want</a:t>
            </a:r>
            <a:r>
              <a:rPr lang="fr-CA" sz="1200" dirty="0"/>
              <a:t> a Dog 44-Family </a:t>
            </a:r>
            <a:r>
              <a:rPr lang="fr-CA" sz="1200" dirty="0" err="1"/>
              <a:t>Movie</a:t>
            </a:r>
            <a:r>
              <a:rPr lang="fr-CA" sz="1200" dirty="0"/>
              <a:t> Night 45-Whale </a:t>
            </a:r>
            <a:r>
              <a:rPr lang="fr-CA" sz="1200" dirty="0" err="1"/>
              <a:t>Watching</a:t>
            </a:r>
            <a:r>
              <a:rPr lang="fr-CA" sz="1200" dirty="0"/>
              <a:t> 46-My Great </a:t>
            </a:r>
            <a:r>
              <a:rPr lang="fr-CA" sz="1200" dirty="0" err="1"/>
              <a:t>Grandmother’s</a:t>
            </a:r>
            <a:r>
              <a:rPr lang="fr-CA" sz="1200" dirty="0"/>
              <a:t> Monkey 47-Going home </a:t>
            </a:r>
            <a:r>
              <a:rPr lang="fr-CA" sz="1200" dirty="0" err="1"/>
              <a:t>from</a:t>
            </a:r>
            <a:r>
              <a:rPr lang="fr-CA" sz="1200" dirty="0"/>
              <a:t> </a:t>
            </a:r>
            <a:r>
              <a:rPr lang="fr-CA" sz="1200" dirty="0" err="1"/>
              <a:t>Daycare</a:t>
            </a:r>
            <a:endParaRPr lang="fr-CA" sz="1200" dirty="0"/>
          </a:p>
          <a:p>
            <a:r>
              <a:rPr lang="fr-CA" sz="1200" dirty="0"/>
              <a:t>48-Calvin’s Mixed-up Schedule Pt.2 49-Mickey </a:t>
            </a:r>
            <a:r>
              <a:rPr lang="fr-CA" sz="1200" dirty="0" err="1"/>
              <a:t>is</a:t>
            </a:r>
            <a:r>
              <a:rPr lang="fr-CA" sz="1200" dirty="0"/>
              <a:t> </a:t>
            </a:r>
            <a:r>
              <a:rPr lang="fr-CA" sz="1200" dirty="0" err="1"/>
              <a:t>Sick</a:t>
            </a:r>
            <a:r>
              <a:rPr lang="fr-CA" sz="1200" dirty="0"/>
              <a:t> 50-Space has </a:t>
            </a:r>
            <a:r>
              <a:rPr lang="fr-CA" sz="1200" dirty="0" err="1"/>
              <a:t>changed</a:t>
            </a:r>
            <a:r>
              <a:rPr lang="fr-CA" sz="1200" dirty="0"/>
              <a:t> 51-Calvin’s Mixed-up </a:t>
            </a:r>
            <a:r>
              <a:rPr lang="fr-CA" sz="1200" dirty="0" err="1"/>
              <a:t>schedule</a:t>
            </a:r>
            <a:r>
              <a:rPr lang="fr-CA" sz="1200" dirty="0"/>
              <a:t> Pt.1 52-My new Cats 53-The Days of the Week 54-The </a:t>
            </a:r>
            <a:r>
              <a:rPr lang="fr-CA" sz="1200" dirty="0" err="1"/>
              <a:t>Weather</a:t>
            </a:r>
            <a:r>
              <a:rPr lang="fr-CA" sz="1200" dirty="0"/>
              <a:t> 55-The </a:t>
            </a:r>
            <a:r>
              <a:rPr lang="fr-CA" sz="1200" dirty="0" err="1"/>
              <a:t>Exterminator</a:t>
            </a:r>
            <a:endParaRPr lang="fr-CA" sz="1200" dirty="0"/>
          </a:p>
          <a:p>
            <a:r>
              <a:rPr lang="fr-CA" sz="1200" dirty="0"/>
              <a:t>56-Playlist </a:t>
            </a:r>
          </a:p>
          <a:p>
            <a:r>
              <a:rPr lang="fr-CA" sz="1200" dirty="0"/>
              <a:t>Extra </a:t>
            </a:r>
            <a:r>
              <a:rPr lang="fr-CA" sz="1200" dirty="0" err="1"/>
              <a:t>Videos</a:t>
            </a:r>
            <a:r>
              <a:rPr lang="fr-CA" sz="1200" dirty="0"/>
              <a:t>: 57-Activity Book 58-Web Site 59-Roblox 60-Space Game 61-Games 62-Calvin’s </a:t>
            </a:r>
            <a:r>
              <a:rPr lang="fr-CA" sz="1200" dirty="0" err="1"/>
              <a:t>song</a:t>
            </a:r>
            <a:r>
              <a:rPr lang="fr-CA" sz="1200" dirty="0"/>
              <a:t>/</a:t>
            </a:r>
            <a:r>
              <a:rPr lang="fr-CA" sz="1200" dirty="0" err="1"/>
              <a:t>Classter</a:t>
            </a:r>
            <a:r>
              <a:rPr lang="fr-CA" sz="1200" dirty="0"/>
              <a:t> 63-Mr Andrew ESL Program </a:t>
            </a:r>
            <a:r>
              <a:rPr lang="fr-CA" sz="1200" dirty="0" err="1"/>
              <a:t>Video</a:t>
            </a:r>
            <a:r>
              <a:rPr lang="fr-CA" sz="1200" dirty="0"/>
              <a:t> 64-Youtube Page 65-Goldilocks and the 3 Bears </a:t>
            </a:r>
          </a:p>
        </p:txBody>
      </p:sp>
    </p:spTree>
    <p:extLst>
      <p:ext uri="{BB962C8B-B14F-4D97-AF65-F5344CB8AC3E}">
        <p14:creationId xmlns:p14="http://schemas.microsoft.com/office/powerpoint/2010/main" val="240016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FA8AF1C-74B3-4292-95A3-C310DD8A9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7581" y="103368"/>
            <a:ext cx="6675523" cy="5861436"/>
          </a:xfrm>
        </p:spPr>
      </p:pic>
    </p:spTree>
    <p:extLst>
      <p:ext uri="{BB962C8B-B14F-4D97-AF65-F5344CB8AC3E}">
        <p14:creationId xmlns:p14="http://schemas.microsoft.com/office/powerpoint/2010/main" val="2904114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E6896F-471A-4363-A440-FEA1EA29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61" y="-692669"/>
            <a:ext cx="10244948" cy="762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2BC3EE-5920-48F4-BDC8-2D794555B95D}"/>
              </a:ext>
            </a:extLst>
          </p:cNvPr>
          <p:cNvSpPr txBox="1"/>
          <p:nvPr/>
        </p:nvSpPr>
        <p:spPr>
          <a:xfrm>
            <a:off x="2592126" y="246491"/>
            <a:ext cx="73549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Today’s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Menu</a:t>
            </a:r>
          </a:p>
          <a:p>
            <a:pPr algn="ctr"/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Do a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typical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Mr Andrew ESL Lesson…</a:t>
            </a: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Except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occasionally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« Break the 4th Wall », like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I’m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doing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here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…to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explain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things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..</a:t>
            </a: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1-Lead in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with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relaxing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Spa music (check)</a:t>
            </a: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2</a:t>
            </a:r>
            <a:r>
              <a:rPr lang="fr-CA" dirty="0"/>
              <a:t>-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Greet fake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students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individually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(check)</a:t>
            </a: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3-Play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motivational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video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4-Show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you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Bitmoji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Classroom (check)</a:t>
            </a: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5-Talk about the five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pillars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to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program (check)</a:t>
            </a: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6-At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this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point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we’re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probably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here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…</a:t>
            </a: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7-Show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you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songs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and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then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talk about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them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*7.5-Pretend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too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many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people are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talking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so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that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I can put on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Hourglass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tool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8-Show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you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story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videos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that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go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with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songs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9-Play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games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and talk about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games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10-Do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Revision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of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target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vocabulary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11-Cooldown/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Fabulous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Prizes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0760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E6896F-471A-4363-A440-FEA1EA29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241" y="-477982"/>
            <a:ext cx="9350060" cy="69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2BC3EE-5920-48F4-BDC8-2D794555B95D}"/>
              </a:ext>
            </a:extLst>
          </p:cNvPr>
          <p:cNvSpPr txBox="1"/>
          <p:nvPr/>
        </p:nvSpPr>
        <p:spPr>
          <a:xfrm>
            <a:off x="3535680" y="711200"/>
            <a:ext cx="558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err="1">
                <a:latin typeface="Cavolini" panose="020B0502040204020203" pitchFamily="66" charset="0"/>
                <a:cs typeface="Cavolini" panose="020B0502040204020203" pitchFamily="66" charset="0"/>
              </a:rPr>
              <a:t>Authentic</a:t>
            </a:r>
            <a:r>
              <a:rPr lang="fr-CA" dirty="0">
                <a:latin typeface="Cavolini" panose="020B0502040204020203" pitchFamily="66" charset="0"/>
                <a:cs typeface="Cavolini" panose="020B0502040204020203" pitchFamily="66" charset="0"/>
              </a:rPr>
              <a:t> Music: </a:t>
            </a:r>
            <a:r>
              <a:rPr lang="fr-CA" dirty="0" err="1">
                <a:latin typeface="Cavolini" panose="020B0502040204020203" pitchFamily="66" charset="0"/>
                <a:cs typeface="Cavolini" panose="020B0502040204020203" pitchFamily="66" charset="0"/>
              </a:rPr>
              <a:t>My</a:t>
            </a:r>
            <a:r>
              <a:rPr lang="fr-CA" dirty="0">
                <a:latin typeface="Cavolini" panose="020B0502040204020203" pitchFamily="66" charset="0"/>
                <a:cs typeface="Cavolini" panose="020B0502040204020203" pitchFamily="66" charset="0"/>
              </a:rPr>
              <a:t> </a:t>
            </a:r>
            <a:r>
              <a:rPr lang="fr-CA" dirty="0" err="1">
                <a:latin typeface="Cavolini" panose="020B0502040204020203" pitchFamily="66" charset="0"/>
                <a:cs typeface="Cavolini" panose="020B0502040204020203" pitchFamily="66" charset="0"/>
              </a:rPr>
              <a:t>Songs</a:t>
            </a:r>
            <a:endParaRPr lang="fr-CA" dirty="0">
              <a:latin typeface="Cavolini" panose="020B0502040204020203" pitchFamily="66" charset="0"/>
              <a:cs typeface="Cavolini" panose="020B0502040204020203" pitchFamily="66" charset="0"/>
            </a:endParaRPr>
          </a:p>
          <a:p>
            <a:pPr algn="ctr"/>
            <a:endParaRPr lang="fr-CA" dirty="0">
              <a:latin typeface="Cavolini" panose="020B0502040204020203" pitchFamily="66" charset="0"/>
              <a:cs typeface="Cavolini" panose="020B0502040204020203" pitchFamily="66" charset="0"/>
            </a:endParaRPr>
          </a:p>
          <a:p>
            <a:pPr algn="ctr"/>
            <a:r>
              <a:rPr lang="fr-CA" dirty="0" err="1">
                <a:latin typeface="Cavolini" panose="020B0502040204020203" pitchFamily="66" charset="0"/>
                <a:cs typeface="Cavolini" panose="020B0502040204020203" pitchFamily="66" charset="0"/>
              </a:rPr>
              <a:t>Separated</a:t>
            </a:r>
            <a:r>
              <a:rPr lang="fr-CA" dirty="0">
                <a:latin typeface="Cavolini" panose="020B0502040204020203" pitchFamily="66" charset="0"/>
                <a:cs typeface="Cavolini" panose="020B0502040204020203" pitchFamily="66" charset="0"/>
              </a:rPr>
              <a:t> </a:t>
            </a:r>
            <a:r>
              <a:rPr lang="fr-CA" dirty="0" err="1">
                <a:latin typeface="Cavolini" panose="020B0502040204020203" pitchFamily="66" charset="0"/>
                <a:cs typeface="Cavolini" panose="020B0502040204020203" pitchFamily="66" charset="0"/>
              </a:rPr>
              <a:t>into</a:t>
            </a:r>
            <a:r>
              <a:rPr lang="fr-CA" dirty="0">
                <a:latin typeface="Cavolini" panose="020B0502040204020203" pitchFamily="66" charset="0"/>
                <a:cs typeface="Cavolini" panose="020B0502040204020203" pitchFamily="66" charset="0"/>
              </a:rPr>
              <a:t> « Seasons »</a:t>
            </a:r>
          </a:p>
          <a:p>
            <a:pPr algn="ctr"/>
            <a:endParaRPr lang="fr-CA" dirty="0">
              <a:latin typeface="Cavolini" panose="020B0502040204020203" pitchFamily="66" charset="0"/>
              <a:cs typeface="Cavolini" panose="020B0502040204020203" pitchFamily="66" charset="0"/>
            </a:endParaRPr>
          </a:p>
          <a:p>
            <a:pPr algn="ctr"/>
            <a:r>
              <a:rPr lang="fr-CA" dirty="0" err="1">
                <a:latin typeface="Cavolini" panose="020B0502040204020203" pitchFamily="66" charset="0"/>
                <a:cs typeface="Cavolini" panose="020B0502040204020203" pitchFamily="66" charset="0"/>
              </a:rPr>
              <a:t>Season</a:t>
            </a:r>
            <a:r>
              <a:rPr lang="fr-CA" dirty="0">
                <a:latin typeface="Cavolini" panose="020B0502040204020203" pitchFamily="66" charset="0"/>
                <a:cs typeface="Cavolini" panose="020B0502040204020203" pitchFamily="66" charset="0"/>
              </a:rPr>
              <a:t> 1: Basics of English</a:t>
            </a:r>
          </a:p>
          <a:p>
            <a:pPr algn="ctr"/>
            <a:r>
              <a:rPr lang="fr-CA" dirty="0" err="1">
                <a:latin typeface="Cavolini" panose="020B0502040204020203" pitchFamily="66" charset="0"/>
                <a:cs typeface="Cavolini" panose="020B0502040204020203" pitchFamily="66" charset="0"/>
              </a:rPr>
              <a:t>Season</a:t>
            </a:r>
            <a:r>
              <a:rPr lang="fr-CA" dirty="0">
                <a:latin typeface="Cavolini" panose="020B0502040204020203" pitchFamily="66" charset="0"/>
                <a:cs typeface="Cavolini" panose="020B0502040204020203" pitchFamily="66" charset="0"/>
              </a:rPr>
              <a:t> 2 (Grade 1): Feelings</a:t>
            </a:r>
          </a:p>
          <a:p>
            <a:pPr algn="ctr"/>
            <a:r>
              <a:rPr lang="fr-CA" dirty="0">
                <a:latin typeface="Cavolini" panose="020B0502040204020203" pitchFamily="66" charset="0"/>
                <a:cs typeface="Cavolini" panose="020B0502040204020203" pitchFamily="66" charset="0"/>
              </a:rPr>
              <a:t>Seasons 2 (Grade 2): Places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9078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E6896F-471A-4363-A440-FEA1EA29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354" y="-535812"/>
            <a:ext cx="9350060" cy="69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28D46B84-5FB8-4426-8672-DE1F1DA7ABA3}"/>
              </a:ext>
            </a:extLst>
          </p:cNvPr>
          <p:cNvSpPr/>
          <p:nvPr/>
        </p:nvSpPr>
        <p:spPr>
          <a:xfrm>
            <a:off x="3804699" y="385615"/>
            <a:ext cx="1046922" cy="1001864"/>
          </a:xfrm>
          <a:prstGeom prst="ellipse">
            <a:avLst/>
          </a:prstGeom>
          <a:solidFill>
            <a:srgbClr val="09C3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3066A6B-488D-41C6-8C39-2E37D257A43F}"/>
              </a:ext>
            </a:extLst>
          </p:cNvPr>
          <p:cNvSpPr/>
          <p:nvPr/>
        </p:nvSpPr>
        <p:spPr>
          <a:xfrm>
            <a:off x="7529222" y="373712"/>
            <a:ext cx="1416658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Nursery</a:t>
            </a:r>
          </a:p>
          <a:p>
            <a:pPr algn="ctr"/>
            <a:r>
              <a:rPr lang="fr-CA" dirty="0" err="1"/>
              <a:t>Rhymes</a:t>
            </a:r>
            <a:endParaRPr lang="fr-CA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0A31057-4239-4857-8EBF-C815D2F4F867}"/>
              </a:ext>
            </a:extLst>
          </p:cNvPr>
          <p:cNvSpPr/>
          <p:nvPr/>
        </p:nvSpPr>
        <p:spPr>
          <a:xfrm>
            <a:off x="8043187" y="2703275"/>
            <a:ext cx="1503236" cy="13450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err="1"/>
              <a:t>Threaten</a:t>
            </a:r>
            <a:r>
              <a:rPr lang="fr-CA" dirty="0"/>
              <a:t> </a:t>
            </a:r>
            <a:r>
              <a:rPr lang="fr-CA" dirty="0" err="1"/>
              <a:t>them</a:t>
            </a:r>
            <a:r>
              <a:rPr lang="fr-CA" dirty="0"/>
              <a:t> </a:t>
            </a:r>
            <a:r>
              <a:rPr lang="fr-CA" dirty="0" err="1"/>
              <a:t>into</a:t>
            </a:r>
            <a:r>
              <a:rPr lang="fr-CA" dirty="0"/>
              <a:t> </a:t>
            </a:r>
            <a:r>
              <a:rPr lang="fr-CA" dirty="0" err="1"/>
              <a:t>singing</a:t>
            </a:r>
            <a:endParaRPr lang="fr-CA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CDAA713-4F76-4D28-B05A-E34EC8BFEDF7}"/>
              </a:ext>
            </a:extLst>
          </p:cNvPr>
          <p:cNvSpPr/>
          <p:nvPr/>
        </p:nvSpPr>
        <p:spPr>
          <a:xfrm>
            <a:off x="8043187" y="1464434"/>
            <a:ext cx="1503236" cy="1062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err="1"/>
              <a:t>Many</a:t>
            </a:r>
            <a:r>
              <a:rPr lang="fr-CA" dirty="0"/>
              <a:t> Don’t </a:t>
            </a:r>
            <a:r>
              <a:rPr lang="fr-CA" dirty="0" err="1"/>
              <a:t>Want</a:t>
            </a:r>
            <a:r>
              <a:rPr lang="fr-CA" dirty="0"/>
              <a:t> to Do </a:t>
            </a:r>
            <a:r>
              <a:rPr lang="fr-CA" dirty="0" err="1"/>
              <a:t>it</a:t>
            </a:r>
            <a:endParaRPr lang="fr-CA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6A210E1-AA7C-44FD-BFA3-4059F0BA546D}"/>
              </a:ext>
            </a:extLst>
          </p:cNvPr>
          <p:cNvSpPr/>
          <p:nvPr/>
        </p:nvSpPr>
        <p:spPr>
          <a:xfrm>
            <a:off x="6619018" y="1505872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err="1"/>
              <a:t>Some</a:t>
            </a:r>
            <a:r>
              <a:rPr lang="fr-CA" dirty="0"/>
              <a:t> Do It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B1E0AD0-17E7-44C1-B6B4-32A7233378D7}"/>
              </a:ext>
            </a:extLst>
          </p:cNvPr>
          <p:cNvSpPr/>
          <p:nvPr/>
        </p:nvSpPr>
        <p:spPr>
          <a:xfrm>
            <a:off x="3804699" y="1942355"/>
            <a:ext cx="1046922" cy="1001864"/>
          </a:xfrm>
          <a:prstGeom prst="ellipse">
            <a:avLst/>
          </a:prstGeom>
          <a:solidFill>
            <a:srgbClr val="09C3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Most Will Do It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FC3EC0-ED16-484C-BB5F-018A6B240BFE}"/>
              </a:ext>
            </a:extLst>
          </p:cNvPr>
          <p:cNvSpPr txBox="1"/>
          <p:nvPr/>
        </p:nvSpPr>
        <p:spPr>
          <a:xfrm>
            <a:off x="3927945" y="551478"/>
            <a:ext cx="1046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>
                <a:solidFill>
                  <a:schemeClr val="bg1"/>
                </a:solidFill>
              </a:rPr>
              <a:t>Better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dirty="0" err="1">
                <a:solidFill>
                  <a:schemeClr val="bg1"/>
                </a:solidFill>
              </a:rPr>
              <a:t>Songs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B09DB57-F1AA-4DE9-8309-B1A68BDA713F}"/>
              </a:ext>
            </a:extLst>
          </p:cNvPr>
          <p:cNvSpPr/>
          <p:nvPr/>
        </p:nvSpPr>
        <p:spPr>
          <a:xfrm>
            <a:off x="8499501" y="4234445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 err="1"/>
              <a:t>They</a:t>
            </a:r>
            <a:r>
              <a:rPr lang="fr-CA" dirty="0"/>
              <a:t> do </a:t>
            </a:r>
            <a:r>
              <a:rPr lang="fr-CA" dirty="0" err="1"/>
              <a:t>it</a:t>
            </a:r>
            <a:endParaRPr lang="fr-CA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D989308-62F5-46A7-B06A-AA42C1C19614}"/>
              </a:ext>
            </a:extLst>
          </p:cNvPr>
          <p:cNvSpPr/>
          <p:nvPr/>
        </p:nvSpPr>
        <p:spPr>
          <a:xfrm>
            <a:off x="3460601" y="4263017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Calling and meeting </a:t>
            </a:r>
            <a:r>
              <a:rPr lang="fr-CA" sz="1200" dirty="0" err="1"/>
              <a:t>with</a:t>
            </a:r>
            <a:r>
              <a:rPr lang="fr-CA" sz="1200" dirty="0"/>
              <a:t> parents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A8C3F86-AA49-4C4B-962D-3C813534F105}"/>
              </a:ext>
            </a:extLst>
          </p:cNvPr>
          <p:cNvSpPr/>
          <p:nvPr/>
        </p:nvSpPr>
        <p:spPr>
          <a:xfrm>
            <a:off x="4778079" y="4263017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Principal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228DFC7-C1AA-4F0A-8EE9-E4FC993D24C6}"/>
              </a:ext>
            </a:extLst>
          </p:cNvPr>
          <p:cNvSpPr/>
          <p:nvPr/>
        </p:nvSpPr>
        <p:spPr>
          <a:xfrm>
            <a:off x="6095557" y="4263017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Meeting </a:t>
            </a:r>
            <a:r>
              <a:rPr lang="fr-CA" sz="1200" dirty="0" err="1"/>
              <a:t>with</a:t>
            </a:r>
            <a:r>
              <a:rPr lang="fr-CA" sz="1200" dirty="0"/>
              <a:t> </a:t>
            </a:r>
            <a:r>
              <a:rPr lang="fr-CA" sz="1200" dirty="0" err="1"/>
              <a:t>teachers</a:t>
            </a:r>
            <a:endParaRPr lang="fr-CA" sz="12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4DB005E-1C33-4F34-9A9E-1C84E64BC783}"/>
              </a:ext>
            </a:extLst>
          </p:cNvPr>
          <p:cNvSpPr/>
          <p:nvPr/>
        </p:nvSpPr>
        <p:spPr>
          <a:xfrm>
            <a:off x="7284385" y="4263017"/>
            <a:ext cx="1172374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Agenda</a:t>
            </a:r>
          </a:p>
          <a:p>
            <a:pPr algn="ctr"/>
            <a:r>
              <a:rPr lang="fr-CA" sz="1200" dirty="0"/>
              <a:t>Messages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1D74B29-1F2E-4771-9237-48D2E0BFF941}"/>
              </a:ext>
            </a:extLst>
          </p:cNvPr>
          <p:cNvCxnSpPr/>
          <p:nvPr/>
        </p:nvCxnSpPr>
        <p:spPr>
          <a:xfrm>
            <a:off x="4328160" y="1505872"/>
            <a:ext cx="0" cy="3467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BAAC8BB-E2DC-4069-B9E0-5F34DA13FF34}"/>
              </a:ext>
            </a:extLst>
          </p:cNvPr>
          <p:cNvCxnSpPr>
            <a:cxnSpLocks/>
          </p:cNvCxnSpPr>
          <p:nvPr/>
        </p:nvCxnSpPr>
        <p:spPr>
          <a:xfrm flipH="1">
            <a:off x="5825001" y="4735377"/>
            <a:ext cx="21811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ABBB022B-F8EC-4C77-A7A1-47916C166250}"/>
              </a:ext>
            </a:extLst>
          </p:cNvPr>
          <p:cNvCxnSpPr/>
          <p:nvPr/>
        </p:nvCxnSpPr>
        <p:spPr>
          <a:xfrm>
            <a:off x="9085690" y="3887663"/>
            <a:ext cx="0" cy="3467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2D79542-6D16-4847-BF78-ECF3A2748607}"/>
              </a:ext>
            </a:extLst>
          </p:cNvPr>
          <p:cNvCxnSpPr>
            <a:cxnSpLocks/>
          </p:cNvCxnSpPr>
          <p:nvPr/>
        </p:nvCxnSpPr>
        <p:spPr>
          <a:xfrm flipH="1">
            <a:off x="7327127" y="1197809"/>
            <a:ext cx="338813" cy="3467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D5E6A57-EAC0-48FA-AAD8-F4E588BE6312}"/>
              </a:ext>
            </a:extLst>
          </p:cNvPr>
          <p:cNvCxnSpPr>
            <a:cxnSpLocks/>
          </p:cNvCxnSpPr>
          <p:nvPr/>
        </p:nvCxnSpPr>
        <p:spPr>
          <a:xfrm>
            <a:off x="8770951" y="2507736"/>
            <a:ext cx="0" cy="1943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FD030E8-9CD0-4889-A9E7-199D83315E79}"/>
              </a:ext>
            </a:extLst>
          </p:cNvPr>
          <p:cNvCxnSpPr>
            <a:cxnSpLocks/>
          </p:cNvCxnSpPr>
          <p:nvPr/>
        </p:nvCxnSpPr>
        <p:spPr>
          <a:xfrm flipH="1">
            <a:off x="8087579" y="3909266"/>
            <a:ext cx="234564" cy="4293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68C69DE-26F4-49C3-9D2F-16A58FD28CDC}"/>
              </a:ext>
            </a:extLst>
          </p:cNvPr>
          <p:cNvCxnSpPr>
            <a:cxnSpLocks/>
          </p:cNvCxnSpPr>
          <p:nvPr/>
        </p:nvCxnSpPr>
        <p:spPr>
          <a:xfrm flipH="1">
            <a:off x="4507523" y="4735377"/>
            <a:ext cx="25444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17EC15F4-5B7C-4AA1-8CC6-75BC58926F05}"/>
              </a:ext>
            </a:extLst>
          </p:cNvPr>
          <p:cNvCxnSpPr>
            <a:cxnSpLocks/>
          </p:cNvCxnSpPr>
          <p:nvPr/>
        </p:nvCxnSpPr>
        <p:spPr>
          <a:xfrm flipH="1" flipV="1">
            <a:off x="7138724" y="4642611"/>
            <a:ext cx="17205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8AF0DFC-D545-497A-8D04-704009B28AF5}"/>
              </a:ext>
            </a:extLst>
          </p:cNvPr>
          <p:cNvCxnSpPr>
            <a:cxnSpLocks/>
          </p:cNvCxnSpPr>
          <p:nvPr/>
        </p:nvCxnSpPr>
        <p:spPr>
          <a:xfrm flipH="1">
            <a:off x="3844407" y="2924802"/>
            <a:ext cx="167076" cy="2182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Ellipse 36">
            <a:extLst>
              <a:ext uri="{FF2B5EF4-FFF2-40B4-BE49-F238E27FC236}">
                <a16:creationId xmlns:a16="http://schemas.microsoft.com/office/drawing/2014/main" id="{6DEA593A-012C-4FA6-BD19-75A3DCF261B1}"/>
              </a:ext>
            </a:extLst>
          </p:cNvPr>
          <p:cNvSpPr/>
          <p:nvPr/>
        </p:nvSpPr>
        <p:spPr>
          <a:xfrm>
            <a:off x="3102235" y="3156328"/>
            <a:ext cx="1046922" cy="1001864"/>
          </a:xfrm>
          <a:prstGeom prst="ellipse">
            <a:avLst/>
          </a:prstGeom>
          <a:solidFill>
            <a:srgbClr val="09C3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400" dirty="0" err="1"/>
              <a:t>They</a:t>
            </a:r>
            <a:r>
              <a:rPr lang="fr-CA" sz="1400" dirty="0"/>
              <a:t> </a:t>
            </a:r>
            <a:r>
              <a:rPr lang="fr-CA" sz="1400" dirty="0" err="1"/>
              <a:t>will</a:t>
            </a:r>
            <a:r>
              <a:rPr lang="fr-CA" sz="1400" dirty="0"/>
              <a:t> love English</a:t>
            </a: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AC0EC2E2-C6FC-4B0D-8C9D-0CB5D657AAEA}"/>
              </a:ext>
            </a:extLst>
          </p:cNvPr>
          <p:cNvCxnSpPr>
            <a:cxnSpLocks/>
          </p:cNvCxnSpPr>
          <p:nvPr/>
        </p:nvCxnSpPr>
        <p:spPr>
          <a:xfrm>
            <a:off x="8870022" y="1089329"/>
            <a:ext cx="0" cy="3082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Ellipse 40">
            <a:extLst>
              <a:ext uri="{FF2B5EF4-FFF2-40B4-BE49-F238E27FC236}">
                <a16:creationId xmlns:a16="http://schemas.microsoft.com/office/drawing/2014/main" id="{8878CDC9-97E2-48AB-A158-08061106993F}"/>
              </a:ext>
            </a:extLst>
          </p:cNvPr>
          <p:cNvSpPr/>
          <p:nvPr/>
        </p:nvSpPr>
        <p:spPr>
          <a:xfrm>
            <a:off x="4275883" y="3232582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You are </a:t>
            </a:r>
            <a:r>
              <a:rPr lang="fr-CA" sz="1200" dirty="0" err="1"/>
              <a:t>tired</a:t>
            </a:r>
            <a:endParaRPr lang="fr-CA" sz="1200" dirty="0"/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D344BA62-E22F-45F2-8496-EFD3CD7E503B}"/>
              </a:ext>
            </a:extLst>
          </p:cNvPr>
          <p:cNvCxnSpPr>
            <a:cxnSpLocks/>
          </p:cNvCxnSpPr>
          <p:nvPr/>
        </p:nvCxnSpPr>
        <p:spPr>
          <a:xfrm flipV="1">
            <a:off x="4348014" y="4156630"/>
            <a:ext cx="148239" cy="1842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426B34B5-55FE-4D3D-A410-6AC97D875266}"/>
              </a:ext>
            </a:extLst>
          </p:cNvPr>
          <p:cNvSpPr/>
          <p:nvPr/>
        </p:nvSpPr>
        <p:spPr>
          <a:xfrm>
            <a:off x="2879375" y="2133526"/>
            <a:ext cx="880488" cy="810693"/>
          </a:xfrm>
          <a:prstGeom prst="ellipse">
            <a:avLst/>
          </a:prstGeom>
          <a:solidFill>
            <a:srgbClr val="09C3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400" dirty="0"/>
              <a:t>You </a:t>
            </a:r>
            <a:r>
              <a:rPr lang="fr-CA" sz="1400" dirty="0" err="1"/>
              <a:t>feel</a:t>
            </a:r>
            <a:r>
              <a:rPr lang="fr-CA" sz="1400" dirty="0"/>
              <a:t> </a:t>
            </a:r>
          </a:p>
          <a:p>
            <a:pPr algn="ctr"/>
            <a:r>
              <a:rPr lang="fr-CA" sz="1400" dirty="0" err="1"/>
              <a:t>great</a:t>
            </a:r>
            <a:endParaRPr lang="fr-CA" sz="1400" dirty="0"/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2154D43C-F22A-43D3-B9C1-6EC7A0449DFA}"/>
              </a:ext>
            </a:extLst>
          </p:cNvPr>
          <p:cNvCxnSpPr>
            <a:cxnSpLocks/>
          </p:cNvCxnSpPr>
          <p:nvPr/>
        </p:nvCxnSpPr>
        <p:spPr>
          <a:xfrm flipH="1" flipV="1">
            <a:off x="3085305" y="2924378"/>
            <a:ext cx="140982" cy="3188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Ellipse 52">
            <a:extLst>
              <a:ext uri="{FF2B5EF4-FFF2-40B4-BE49-F238E27FC236}">
                <a16:creationId xmlns:a16="http://schemas.microsoft.com/office/drawing/2014/main" id="{93AEB6F6-2BDA-4987-8DE5-ED15D4A48CFD}"/>
              </a:ext>
            </a:extLst>
          </p:cNvPr>
          <p:cNvSpPr/>
          <p:nvPr/>
        </p:nvSpPr>
        <p:spPr>
          <a:xfrm>
            <a:off x="6949199" y="2692179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err="1"/>
              <a:t>Because</a:t>
            </a:r>
            <a:r>
              <a:rPr lang="fr-CA" sz="1200" dirty="0"/>
              <a:t> </a:t>
            </a:r>
            <a:r>
              <a:rPr lang="fr-CA" sz="1200" dirty="0" err="1"/>
              <a:t>you</a:t>
            </a:r>
            <a:r>
              <a:rPr lang="fr-CA" sz="1200" dirty="0"/>
              <a:t> are </a:t>
            </a:r>
            <a:r>
              <a:rPr lang="fr-CA" sz="1200" dirty="0" err="1"/>
              <a:t>asking</a:t>
            </a:r>
            <a:r>
              <a:rPr lang="fr-CA" sz="1200" dirty="0"/>
              <a:t> </a:t>
            </a:r>
            <a:r>
              <a:rPr lang="fr-CA" sz="1200" dirty="0" err="1"/>
              <a:t>them</a:t>
            </a:r>
            <a:r>
              <a:rPr lang="fr-CA" sz="1200" dirty="0"/>
              <a:t> to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E2F326C1-663E-4B94-9474-96E7FFAC0D55}"/>
              </a:ext>
            </a:extLst>
          </p:cNvPr>
          <p:cNvSpPr/>
          <p:nvPr/>
        </p:nvSpPr>
        <p:spPr>
          <a:xfrm>
            <a:off x="5722262" y="2522240"/>
            <a:ext cx="1046922" cy="100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err="1"/>
              <a:t>Because</a:t>
            </a:r>
            <a:r>
              <a:rPr lang="fr-CA" sz="1200" dirty="0"/>
              <a:t> </a:t>
            </a:r>
            <a:r>
              <a:rPr lang="fr-CA" sz="1200" dirty="0" err="1"/>
              <a:t>they</a:t>
            </a:r>
            <a:r>
              <a:rPr lang="fr-CA" sz="1200" dirty="0"/>
              <a:t> like </a:t>
            </a:r>
            <a:r>
              <a:rPr lang="fr-CA" sz="1200" dirty="0" err="1"/>
              <a:t>it</a:t>
            </a:r>
            <a:endParaRPr lang="fr-CA" sz="1200" dirty="0"/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49FC74FF-A67B-4070-8B10-C81B902BB672}"/>
              </a:ext>
            </a:extLst>
          </p:cNvPr>
          <p:cNvCxnSpPr>
            <a:cxnSpLocks/>
          </p:cNvCxnSpPr>
          <p:nvPr/>
        </p:nvCxnSpPr>
        <p:spPr>
          <a:xfrm flipH="1">
            <a:off x="6562658" y="2381722"/>
            <a:ext cx="167076" cy="2182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AD985B40-05AE-4229-8AA6-58D5DDC47D2E}"/>
              </a:ext>
            </a:extLst>
          </p:cNvPr>
          <p:cNvCxnSpPr>
            <a:cxnSpLocks/>
          </p:cNvCxnSpPr>
          <p:nvPr/>
        </p:nvCxnSpPr>
        <p:spPr>
          <a:xfrm>
            <a:off x="7530133" y="2392821"/>
            <a:ext cx="125639" cy="2662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644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E6896F-471A-4363-A440-FEA1EA29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241" y="-477982"/>
            <a:ext cx="9350060" cy="69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2BC3EE-5920-48F4-BDC8-2D794555B95D}"/>
              </a:ext>
            </a:extLst>
          </p:cNvPr>
          <p:cNvSpPr txBox="1"/>
          <p:nvPr/>
        </p:nvSpPr>
        <p:spPr>
          <a:xfrm>
            <a:off x="3535680" y="711200"/>
            <a:ext cx="558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Meditation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Spa Music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Video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Hourglass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/Spa Music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Timer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885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E6896F-471A-4363-A440-FEA1EA29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241" y="-477982"/>
            <a:ext cx="9350060" cy="69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2BC3EE-5920-48F4-BDC8-2D794555B95D}"/>
              </a:ext>
            </a:extLst>
          </p:cNvPr>
          <p:cNvSpPr txBox="1"/>
          <p:nvPr/>
        </p:nvSpPr>
        <p:spPr>
          <a:xfrm>
            <a:off x="3061252" y="711200"/>
            <a:ext cx="6726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Humour in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Teaching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Stories: The Adventures of Life</a:t>
            </a: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Stories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from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life,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that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complement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songs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16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E6896F-471A-4363-A440-FEA1EA29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241" y="-477982"/>
            <a:ext cx="9350060" cy="69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2BC3EE-5920-48F4-BDC8-2D794555B95D}"/>
              </a:ext>
            </a:extLst>
          </p:cNvPr>
          <p:cNvSpPr txBox="1"/>
          <p:nvPr/>
        </p:nvSpPr>
        <p:spPr>
          <a:xfrm>
            <a:off x="3535680" y="711200"/>
            <a:ext cx="5588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Gamification</a:t>
            </a: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Roblox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Games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that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complement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songs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and stories</a:t>
            </a: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Google Slides « Escape Games », Match Games and Mazes, </a:t>
            </a: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Social Media Style « 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Cl@sster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 » to practice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writing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Virtual Classroom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with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interactive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icons</a:t>
            </a:r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Classroom Management Point system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done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in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same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way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that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video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games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do (points,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common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-ultra rare model)</a:t>
            </a: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4717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E6896F-471A-4363-A440-FEA1EA293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72" y="-477982"/>
            <a:ext cx="9350060" cy="69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2BC3EE-5920-48F4-BDC8-2D794555B95D}"/>
              </a:ext>
            </a:extLst>
          </p:cNvPr>
          <p:cNvSpPr txBox="1"/>
          <p:nvPr/>
        </p:nvSpPr>
        <p:spPr>
          <a:xfrm>
            <a:off x="3085106" y="711200"/>
            <a:ext cx="60385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Motivation</a:t>
            </a: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program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produces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motivated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learners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They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want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to come to class.</a:t>
            </a: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They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want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to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sing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and dance.</a:t>
            </a: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They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look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forward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to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next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English Class.</a:t>
            </a:r>
          </a:p>
          <a:p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They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want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to practice at home (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playing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games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,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watching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videos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,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making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 the </a:t>
            </a:r>
            <a:r>
              <a:rPr lang="fr-CA" dirty="0" err="1">
                <a:latin typeface="Cavolini" panose="03000502040302020204" pitchFamily="66" charset="0"/>
                <a:cs typeface="Cavolini" panose="03000502040302020204" pitchFamily="66" charset="0"/>
              </a:rPr>
              <a:t>Cl@ssters</a:t>
            </a:r>
            <a:r>
              <a:rPr lang="fr-CA" dirty="0">
                <a:latin typeface="Cavolini" panose="03000502040302020204" pitchFamily="66" charset="0"/>
                <a:cs typeface="Cavolini" panose="03000502040302020204" pitchFamily="66" charset="0"/>
              </a:rPr>
              <a:t>).</a:t>
            </a:r>
          </a:p>
          <a:p>
            <a:endParaRPr lang="fr-CA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945901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TM10001114[[fn=Galerie]]</Template>
  <TotalTime>1391</TotalTime>
  <Words>605</Words>
  <Application>Microsoft Office PowerPoint</Application>
  <PresentationFormat>Grand écran</PresentationFormat>
  <Paragraphs>178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Cavolini</vt:lpstr>
      <vt:lpstr>Gill Sans MT</vt:lpstr>
      <vt:lpstr>Galerie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Andrew Kenneth Chevrier</dc:creator>
  <cp:lastModifiedBy>Andrew Kenneth Chevrier</cp:lastModifiedBy>
  <cp:revision>2</cp:revision>
  <dcterms:created xsi:type="dcterms:W3CDTF">2021-11-11T23:28:30Z</dcterms:created>
  <dcterms:modified xsi:type="dcterms:W3CDTF">2021-11-15T15:54:30Z</dcterms:modified>
</cp:coreProperties>
</file>